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30DFE3-8322-EB43-8671-A8E5AA11EBA2}" v="31" dt="2025-05-11T10:35:06.5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3"/>
    <p:restoredTop sz="94793"/>
  </p:normalViewPr>
  <p:slideViewPr>
    <p:cSldViewPr snapToGrid="0" snapToObjects="1">
      <p:cViewPr varScale="1">
        <p:scale>
          <a:sx n="124" d="100"/>
          <a:sy n="124" d="100"/>
        </p:scale>
        <p:origin x="32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hav Kumar Sharma" userId="701da52b-8f3d-48bb-b7e8-d5b255e5943e" providerId="ADAL" clId="{2B30DFE3-8322-EB43-8671-A8E5AA11EBA2}"/>
    <pc:docChg chg="undo custSel addSld delSld modSld">
      <pc:chgData name="Rishav Kumar Sharma" userId="701da52b-8f3d-48bb-b7e8-d5b255e5943e" providerId="ADAL" clId="{2B30DFE3-8322-EB43-8671-A8E5AA11EBA2}" dt="2025-05-11T10:35:43.906" v="670" actId="113"/>
      <pc:docMkLst>
        <pc:docMk/>
      </pc:docMkLst>
      <pc:sldChg chg="addSp delSp modSp mod setBg">
        <pc:chgData name="Rishav Kumar Sharma" userId="701da52b-8f3d-48bb-b7e8-d5b255e5943e" providerId="ADAL" clId="{2B30DFE3-8322-EB43-8671-A8E5AA11EBA2}" dt="2025-05-11T10:31:37.734" v="628" actId="26606"/>
        <pc:sldMkLst>
          <pc:docMk/>
          <pc:sldMk cId="3050620048" sldId="262"/>
        </pc:sldMkLst>
        <pc:spChg chg="mod">
          <ac:chgData name="Rishav Kumar Sharma" userId="701da52b-8f3d-48bb-b7e8-d5b255e5943e" providerId="ADAL" clId="{2B30DFE3-8322-EB43-8671-A8E5AA11EBA2}" dt="2025-05-11T10:31:37.734" v="628" actId="26606"/>
          <ac:spMkLst>
            <pc:docMk/>
            <pc:sldMk cId="3050620048" sldId="262"/>
            <ac:spMk id="2" creationId="{2DEAC732-C484-953E-B603-986BBDE20D3B}"/>
          </ac:spMkLst>
        </pc:spChg>
        <pc:spChg chg="add del">
          <ac:chgData name="Rishav Kumar Sharma" userId="701da52b-8f3d-48bb-b7e8-d5b255e5943e" providerId="ADAL" clId="{2B30DFE3-8322-EB43-8671-A8E5AA11EBA2}" dt="2025-05-11T10:31:37.734" v="628" actId="26606"/>
          <ac:spMkLst>
            <pc:docMk/>
            <pc:sldMk cId="3050620048" sldId="262"/>
            <ac:spMk id="14" creationId="{A4AC5506-6312-4701-8D3C-40187889A947}"/>
          </ac:spMkLst>
        </pc:spChg>
        <pc:picChg chg="add mod">
          <ac:chgData name="Rishav Kumar Sharma" userId="701da52b-8f3d-48bb-b7e8-d5b255e5943e" providerId="ADAL" clId="{2B30DFE3-8322-EB43-8671-A8E5AA11EBA2}" dt="2025-05-11T10:31:37.734" v="628" actId="26606"/>
          <ac:picMkLst>
            <pc:docMk/>
            <pc:sldMk cId="3050620048" sldId="262"/>
            <ac:picMk id="9" creationId="{0843ABE7-972A-27AE-3B37-D2BDD50A23E0}"/>
          </ac:picMkLst>
        </pc:picChg>
      </pc:sldChg>
      <pc:sldChg chg="addSp delSp modSp mod">
        <pc:chgData name="Rishav Kumar Sharma" userId="701da52b-8f3d-48bb-b7e8-d5b255e5943e" providerId="ADAL" clId="{2B30DFE3-8322-EB43-8671-A8E5AA11EBA2}" dt="2025-05-11T10:29:13.734" v="557" actId="478"/>
        <pc:sldMkLst>
          <pc:docMk/>
          <pc:sldMk cId="2338148553" sldId="263"/>
        </pc:sldMkLst>
        <pc:spChg chg="add del">
          <ac:chgData name="Rishav Kumar Sharma" userId="701da52b-8f3d-48bb-b7e8-d5b255e5943e" providerId="ADAL" clId="{2B30DFE3-8322-EB43-8671-A8E5AA11EBA2}" dt="2025-05-11T10:29:13.734" v="557" actId="478"/>
          <ac:spMkLst>
            <pc:docMk/>
            <pc:sldMk cId="2338148553" sldId="263"/>
            <ac:spMk id="2" creationId="{FF5F77FE-E8E8-9154-CDA4-032CA35301BF}"/>
          </ac:spMkLst>
        </pc:spChg>
        <pc:picChg chg="add del mod">
          <ac:chgData name="Rishav Kumar Sharma" userId="701da52b-8f3d-48bb-b7e8-d5b255e5943e" providerId="ADAL" clId="{2B30DFE3-8322-EB43-8671-A8E5AA11EBA2}" dt="2025-05-06T18:23:00.248" v="506" actId="478"/>
          <ac:picMkLst>
            <pc:docMk/>
            <pc:sldMk cId="2338148553" sldId="263"/>
            <ac:picMk id="5" creationId="{4555FFBE-382E-C7B1-77F3-F62A14982400}"/>
          </ac:picMkLst>
        </pc:picChg>
      </pc:sldChg>
      <pc:sldChg chg="addSp delSp modSp add del mod">
        <pc:chgData name="Rishav Kumar Sharma" userId="701da52b-8f3d-48bb-b7e8-d5b255e5943e" providerId="ADAL" clId="{2B30DFE3-8322-EB43-8671-A8E5AA11EBA2}" dt="2025-05-11T10:29:26.047" v="559" actId="478"/>
        <pc:sldMkLst>
          <pc:docMk/>
          <pc:sldMk cId="2133229247" sldId="264"/>
        </pc:sldMkLst>
        <pc:spChg chg="del">
          <ac:chgData name="Rishav Kumar Sharma" userId="701da52b-8f3d-48bb-b7e8-d5b255e5943e" providerId="ADAL" clId="{2B30DFE3-8322-EB43-8671-A8E5AA11EBA2}" dt="2025-05-11T10:29:26.047" v="559" actId="478"/>
          <ac:spMkLst>
            <pc:docMk/>
            <pc:sldMk cId="2133229247" sldId="264"/>
            <ac:spMk id="2" creationId="{0E2A04B2-1C0D-0F06-DD34-9E184B4F54B7}"/>
          </ac:spMkLst>
        </pc:spChg>
        <pc:picChg chg="add mod">
          <ac:chgData name="Rishav Kumar Sharma" userId="701da52b-8f3d-48bb-b7e8-d5b255e5943e" providerId="ADAL" clId="{2B30DFE3-8322-EB43-8671-A8E5AA11EBA2}" dt="2025-05-06T18:11:01.817" v="71" actId="27614"/>
          <ac:picMkLst>
            <pc:docMk/>
            <pc:sldMk cId="2133229247" sldId="264"/>
            <ac:picMk id="5" creationId="{9803AB99-3FF1-0969-99D1-792BE2A087F4}"/>
          </ac:picMkLst>
        </pc:picChg>
      </pc:sldChg>
      <pc:sldChg chg="addSp delSp modSp add del mod">
        <pc:chgData name="Rishav Kumar Sharma" userId="701da52b-8f3d-48bb-b7e8-d5b255e5943e" providerId="ADAL" clId="{2B30DFE3-8322-EB43-8671-A8E5AA11EBA2}" dt="2025-05-11T10:29:30.873" v="560" actId="478"/>
        <pc:sldMkLst>
          <pc:docMk/>
          <pc:sldMk cId="1134877561" sldId="265"/>
        </pc:sldMkLst>
        <pc:spChg chg="del">
          <ac:chgData name="Rishav Kumar Sharma" userId="701da52b-8f3d-48bb-b7e8-d5b255e5943e" providerId="ADAL" clId="{2B30DFE3-8322-EB43-8671-A8E5AA11EBA2}" dt="2025-05-11T10:29:30.873" v="560" actId="478"/>
          <ac:spMkLst>
            <pc:docMk/>
            <pc:sldMk cId="1134877561" sldId="265"/>
            <ac:spMk id="2" creationId="{693DA7B2-5A30-C6AA-AAD0-429B11BF86A6}"/>
          </ac:spMkLst>
        </pc:spChg>
        <pc:picChg chg="add mod">
          <ac:chgData name="Rishav Kumar Sharma" userId="701da52b-8f3d-48bb-b7e8-d5b255e5943e" providerId="ADAL" clId="{2B30DFE3-8322-EB43-8671-A8E5AA11EBA2}" dt="2025-05-06T18:11:07.779" v="73" actId="27614"/>
          <ac:picMkLst>
            <pc:docMk/>
            <pc:sldMk cId="1134877561" sldId="265"/>
            <ac:picMk id="5" creationId="{4CBF39F9-8514-663A-29EC-2677F68EAB60}"/>
          </ac:picMkLst>
        </pc:picChg>
      </pc:sldChg>
      <pc:sldChg chg="addSp delSp modSp add del mod setBg">
        <pc:chgData name="Rishav Kumar Sharma" userId="701da52b-8f3d-48bb-b7e8-d5b255e5943e" providerId="ADAL" clId="{2B30DFE3-8322-EB43-8671-A8E5AA11EBA2}" dt="2025-05-11T10:33:34.179" v="647" actId="20577"/>
        <pc:sldMkLst>
          <pc:docMk/>
          <pc:sldMk cId="3003694013" sldId="266"/>
        </pc:sldMkLst>
        <pc:spChg chg="mod">
          <ac:chgData name="Rishav Kumar Sharma" userId="701da52b-8f3d-48bb-b7e8-d5b255e5943e" providerId="ADAL" clId="{2B30DFE3-8322-EB43-8671-A8E5AA11EBA2}" dt="2025-05-11T10:33:34.179" v="647" actId="20577"/>
          <ac:spMkLst>
            <pc:docMk/>
            <pc:sldMk cId="3003694013" sldId="266"/>
            <ac:spMk id="2" creationId="{DB568E9E-8D46-6525-CE67-0EF81226B442}"/>
          </ac:spMkLst>
        </pc:spChg>
        <pc:spChg chg="add">
          <ac:chgData name="Rishav Kumar Sharma" userId="701da52b-8f3d-48bb-b7e8-d5b255e5943e" providerId="ADAL" clId="{2B30DFE3-8322-EB43-8671-A8E5AA11EBA2}" dt="2025-05-11T10:31:48.216" v="629" actId="26606"/>
          <ac:spMkLst>
            <pc:docMk/>
            <pc:sldMk cId="3003694013" sldId="266"/>
            <ac:spMk id="10" creationId="{A8384FB5-9ADC-4DDC-881B-597D56F5B15D}"/>
          </ac:spMkLst>
        </pc:spChg>
        <pc:spChg chg="add">
          <ac:chgData name="Rishav Kumar Sharma" userId="701da52b-8f3d-48bb-b7e8-d5b255e5943e" providerId="ADAL" clId="{2B30DFE3-8322-EB43-8671-A8E5AA11EBA2}" dt="2025-05-11T10:31:48.216" v="629" actId="26606"/>
          <ac:spMkLst>
            <pc:docMk/>
            <pc:sldMk cId="3003694013" sldId="266"/>
            <ac:spMk id="12" creationId="{1199E1B1-A8C0-4FE8-A5A8-1CB41D69F857}"/>
          </ac:spMkLst>
        </pc:spChg>
        <pc:spChg chg="add">
          <ac:chgData name="Rishav Kumar Sharma" userId="701da52b-8f3d-48bb-b7e8-d5b255e5943e" providerId="ADAL" clId="{2B30DFE3-8322-EB43-8671-A8E5AA11EBA2}" dt="2025-05-11T10:31:48.216" v="629" actId="26606"/>
          <ac:spMkLst>
            <pc:docMk/>
            <pc:sldMk cId="3003694013" sldId="266"/>
            <ac:spMk id="14" creationId="{84A8DE83-DE75-4B41-9DB4-A7EC0B0DEC0B}"/>
          </ac:spMkLst>
        </pc:spChg>
        <pc:spChg chg="add">
          <ac:chgData name="Rishav Kumar Sharma" userId="701da52b-8f3d-48bb-b7e8-d5b255e5943e" providerId="ADAL" clId="{2B30DFE3-8322-EB43-8671-A8E5AA11EBA2}" dt="2025-05-11T10:31:48.216" v="629" actId="26606"/>
          <ac:spMkLst>
            <pc:docMk/>
            <pc:sldMk cId="3003694013" sldId="266"/>
            <ac:spMk id="16" creationId="{A7009A0A-BEF5-4EAC-AF15-E4F9F002E239}"/>
          </ac:spMkLst>
        </pc:spChg>
        <pc:picChg chg="add mod">
          <ac:chgData name="Rishav Kumar Sharma" userId="701da52b-8f3d-48bb-b7e8-d5b255e5943e" providerId="ADAL" clId="{2B30DFE3-8322-EB43-8671-A8E5AA11EBA2}" dt="2025-05-11T10:31:48.216" v="629" actId="26606"/>
          <ac:picMkLst>
            <pc:docMk/>
            <pc:sldMk cId="3003694013" sldId="266"/>
            <ac:picMk id="5" creationId="{04D43B93-EA49-6120-8495-1D18EEEE3AFD}"/>
          </ac:picMkLst>
        </pc:picChg>
      </pc:sldChg>
      <pc:sldChg chg="addSp delSp modSp add del mod">
        <pc:chgData name="Rishav Kumar Sharma" userId="701da52b-8f3d-48bb-b7e8-d5b255e5943e" providerId="ADAL" clId="{2B30DFE3-8322-EB43-8671-A8E5AA11EBA2}" dt="2025-05-11T10:30:00.960" v="595" actId="478"/>
        <pc:sldMkLst>
          <pc:docMk/>
          <pc:sldMk cId="2185787019" sldId="267"/>
        </pc:sldMkLst>
        <pc:spChg chg="del">
          <ac:chgData name="Rishav Kumar Sharma" userId="701da52b-8f3d-48bb-b7e8-d5b255e5943e" providerId="ADAL" clId="{2B30DFE3-8322-EB43-8671-A8E5AA11EBA2}" dt="2025-05-11T10:30:00.960" v="595" actId="478"/>
          <ac:spMkLst>
            <pc:docMk/>
            <pc:sldMk cId="2185787019" sldId="267"/>
            <ac:spMk id="2" creationId="{52140F3E-258E-552C-187A-781BB7CC1D0C}"/>
          </ac:spMkLst>
        </pc:spChg>
        <pc:picChg chg="add mod">
          <ac:chgData name="Rishav Kumar Sharma" userId="701da52b-8f3d-48bb-b7e8-d5b255e5943e" providerId="ADAL" clId="{2B30DFE3-8322-EB43-8671-A8E5AA11EBA2}" dt="2025-05-06T18:11:44.557" v="79" actId="27614"/>
          <ac:picMkLst>
            <pc:docMk/>
            <pc:sldMk cId="2185787019" sldId="267"/>
            <ac:picMk id="5" creationId="{96F4857E-46D1-FC8B-25F4-44524486125C}"/>
          </ac:picMkLst>
        </pc:picChg>
      </pc:sldChg>
      <pc:sldChg chg="addSp delSp modSp new mod setBg">
        <pc:chgData name="Rishav Kumar Sharma" userId="701da52b-8f3d-48bb-b7e8-d5b255e5943e" providerId="ADAL" clId="{2B30DFE3-8322-EB43-8671-A8E5AA11EBA2}" dt="2025-05-11T10:31:37.229" v="627" actId="26606"/>
        <pc:sldMkLst>
          <pc:docMk/>
          <pc:sldMk cId="6596856" sldId="268"/>
        </pc:sldMkLst>
        <pc:spChg chg="del">
          <ac:chgData name="Rishav Kumar Sharma" userId="701da52b-8f3d-48bb-b7e8-d5b255e5943e" providerId="ADAL" clId="{2B30DFE3-8322-EB43-8671-A8E5AA11EBA2}" dt="2025-05-11T10:29:20.603" v="558" actId="478"/>
          <ac:spMkLst>
            <pc:docMk/>
            <pc:sldMk cId="6596856" sldId="268"/>
            <ac:spMk id="2" creationId="{133A37CE-8835-CE69-D7B3-3FB0F15E1395}"/>
          </ac:spMkLst>
        </pc:spChg>
        <pc:spChg chg="add del">
          <ac:chgData name="Rishav Kumar Sharma" userId="701da52b-8f3d-48bb-b7e8-d5b255e5943e" providerId="ADAL" clId="{2B30DFE3-8322-EB43-8671-A8E5AA11EBA2}" dt="2025-05-11T10:31:37.229" v="627" actId="26606"/>
          <ac:spMkLst>
            <pc:docMk/>
            <pc:sldMk cId="6596856" sldId="268"/>
            <ac:spMk id="59" creationId="{B968E3C6-EFB5-8BB6-17ED-1EB4DEFD339A}"/>
          </ac:spMkLst>
        </pc:spChg>
        <pc:spChg chg="add del">
          <ac:chgData name="Rishav Kumar Sharma" userId="701da52b-8f3d-48bb-b7e8-d5b255e5943e" providerId="ADAL" clId="{2B30DFE3-8322-EB43-8671-A8E5AA11EBA2}" dt="2025-05-11T10:31:30.646" v="625" actId="26606"/>
          <ac:spMkLst>
            <pc:docMk/>
            <pc:sldMk cId="6596856" sldId="268"/>
            <ac:spMk id="60" creationId="{42A4FC2C-047E-45A5-965D-8E1E3BF09BC6}"/>
          </ac:spMkLst>
        </pc:spChg>
        <pc:spChg chg="add del">
          <ac:chgData name="Rishav Kumar Sharma" userId="701da52b-8f3d-48bb-b7e8-d5b255e5943e" providerId="ADAL" clId="{2B30DFE3-8322-EB43-8671-A8E5AA11EBA2}" dt="2025-05-11T10:31:37.229" v="627" actId="26606"/>
          <ac:spMkLst>
            <pc:docMk/>
            <pc:sldMk cId="6596856" sldId="268"/>
            <ac:spMk id="62" creationId="{1A95671B-3CC6-4792-9114-B74FAEA224E6}"/>
          </ac:spMkLst>
        </pc:spChg>
        <pc:picChg chg="add mod">
          <ac:chgData name="Rishav Kumar Sharma" userId="701da52b-8f3d-48bb-b7e8-d5b255e5943e" providerId="ADAL" clId="{2B30DFE3-8322-EB43-8671-A8E5AA11EBA2}" dt="2025-05-11T10:31:37.229" v="627" actId="26606"/>
          <ac:picMkLst>
            <pc:docMk/>
            <pc:sldMk cId="6596856" sldId="268"/>
            <ac:picMk id="55" creationId="{8858CA2C-50F8-651C-6E6C-F3AAA83BF804}"/>
          </ac:picMkLst>
        </pc:picChg>
      </pc:sldChg>
      <pc:sldChg chg="addSp delSp modSp new add del mod setBg">
        <pc:chgData name="Rishav Kumar Sharma" userId="701da52b-8f3d-48bb-b7e8-d5b255e5943e" providerId="ADAL" clId="{2B30DFE3-8322-EB43-8671-A8E5AA11EBA2}" dt="2025-05-11T10:31:58.127" v="630" actId="26606"/>
        <pc:sldMkLst>
          <pc:docMk/>
          <pc:sldMk cId="457153093" sldId="269"/>
        </pc:sldMkLst>
        <pc:spChg chg="mod">
          <ac:chgData name="Rishav Kumar Sharma" userId="701da52b-8f3d-48bb-b7e8-d5b255e5943e" providerId="ADAL" clId="{2B30DFE3-8322-EB43-8671-A8E5AA11EBA2}" dt="2025-05-11T10:31:58.127" v="630" actId="26606"/>
          <ac:spMkLst>
            <pc:docMk/>
            <pc:sldMk cId="457153093" sldId="269"/>
            <ac:spMk id="2" creationId="{AFD6073D-8418-403A-814C-43F2539396EB}"/>
          </ac:spMkLst>
        </pc:spChg>
        <pc:spChg chg="add">
          <ac:chgData name="Rishav Kumar Sharma" userId="701da52b-8f3d-48bb-b7e8-d5b255e5943e" providerId="ADAL" clId="{2B30DFE3-8322-EB43-8671-A8E5AA11EBA2}" dt="2025-05-11T10:31:58.127" v="630" actId="26606"/>
          <ac:spMkLst>
            <pc:docMk/>
            <pc:sldMk cId="457153093" sldId="269"/>
            <ac:spMk id="10" creationId="{A8384FB5-9ADC-4DDC-881B-597D56F5B15D}"/>
          </ac:spMkLst>
        </pc:spChg>
        <pc:spChg chg="add">
          <ac:chgData name="Rishav Kumar Sharma" userId="701da52b-8f3d-48bb-b7e8-d5b255e5943e" providerId="ADAL" clId="{2B30DFE3-8322-EB43-8671-A8E5AA11EBA2}" dt="2025-05-11T10:31:58.127" v="630" actId="26606"/>
          <ac:spMkLst>
            <pc:docMk/>
            <pc:sldMk cId="457153093" sldId="269"/>
            <ac:spMk id="12" creationId="{91E5A9A7-95C6-4F4F-B00E-C82E07FE62EF}"/>
          </ac:spMkLst>
        </pc:spChg>
        <pc:spChg chg="add">
          <ac:chgData name="Rishav Kumar Sharma" userId="701da52b-8f3d-48bb-b7e8-d5b255e5943e" providerId="ADAL" clId="{2B30DFE3-8322-EB43-8671-A8E5AA11EBA2}" dt="2025-05-11T10:31:58.127" v="630" actId="26606"/>
          <ac:spMkLst>
            <pc:docMk/>
            <pc:sldMk cId="457153093" sldId="269"/>
            <ac:spMk id="14" creationId="{D07DD2DE-F619-49DD-B5E7-03A290FF4ED1}"/>
          </ac:spMkLst>
        </pc:spChg>
        <pc:spChg chg="add">
          <ac:chgData name="Rishav Kumar Sharma" userId="701da52b-8f3d-48bb-b7e8-d5b255e5943e" providerId="ADAL" clId="{2B30DFE3-8322-EB43-8671-A8E5AA11EBA2}" dt="2025-05-11T10:31:58.127" v="630" actId="26606"/>
          <ac:spMkLst>
            <pc:docMk/>
            <pc:sldMk cId="457153093" sldId="269"/>
            <ac:spMk id="16" creationId="{85149191-5F60-4A28-AAFF-039F96B0F3EC}"/>
          </ac:spMkLst>
        </pc:spChg>
        <pc:spChg chg="add">
          <ac:chgData name="Rishav Kumar Sharma" userId="701da52b-8f3d-48bb-b7e8-d5b255e5943e" providerId="ADAL" clId="{2B30DFE3-8322-EB43-8671-A8E5AA11EBA2}" dt="2025-05-11T10:31:58.127" v="630" actId="26606"/>
          <ac:spMkLst>
            <pc:docMk/>
            <pc:sldMk cId="457153093" sldId="269"/>
            <ac:spMk id="18" creationId="{F8260ED5-17F7-4158-B241-D51DD4CF1B7E}"/>
          </ac:spMkLst>
        </pc:spChg>
        <pc:picChg chg="add mod">
          <ac:chgData name="Rishav Kumar Sharma" userId="701da52b-8f3d-48bb-b7e8-d5b255e5943e" providerId="ADAL" clId="{2B30DFE3-8322-EB43-8671-A8E5AA11EBA2}" dt="2025-05-11T10:31:58.127" v="630" actId="26606"/>
          <ac:picMkLst>
            <pc:docMk/>
            <pc:sldMk cId="457153093" sldId="269"/>
            <ac:picMk id="5" creationId="{20968601-3E34-E7CF-D31E-D991A4DC0707}"/>
          </ac:picMkLst>
        </pc:picChg>
      </pc:sldChg>
      <pc:sldChg chg="addSp delSp modSp new add del mod">
        <pc:chgData name="Rishav Kumar Sharma" userId="701da52b-8f3d-48bb-b7e8-d5b255e5943e" providerId="ADAL" clId="{2B30DFE3-8322-EB43-8671-A8E5AA11EBA2}" dt="2025-05-11T10:30:28.747" v="620" actId="478"/>
        <pc:sldMkLst>
          <pc:docMk/>
          <pc:sldMk cId="1943958159" sldId="270"/>
        </pc:sldMkLst>
        <pc:spChg chg="del">
          <ac:chgData name="Rishav Kumar Sharma" userId="701da52b-8f3d-48bb-b7e8-d5b255e5943e" providerId="ADAL" clId="{2B30DFE3-8322-EB43-8671-A8E5AA11EBA2}" dt="2025-05-11T10:30:28.747" v="620" actId="478"/>
          <ac:spMkLst>
            <pc:docMk/>
            <pc:sldMk cId="1943958159" sldId="270"/>
            <ac:spMk id="2" creationId="{8AD1C384-B451-514B-7E54-016352B26371}"/>
          </ac:spMkLst>
        </pc:spChg>
        <pc:picChg chg="add mod">
          <ac:chgData name="Rishav Kumar Sharma" userId="701da52b-8f3d-48bb-b7e8-d5b255e5943e" providerId="ADAL" clId="{2B30DFE3-8322-EB43-8671-A8E5AA11EBA2}" dt="2025-05-06T18:12:02.308" v="92" actId="27614"/>
          <ac:picMkLst>
            <pc:docMk/>
            <pc:sldMk cId="1943958159" sldId="270"/>
            <ac:picMk id="5" creationId="{D8FED1E2-A6AC-D043-8CE8-128254925048}"/>
          </ac:picMkLst>
        </pc:picChg>
      </pc:sldChg>
      <pc:sldChg chg="addSp delSp modSp new add del mod setBg">
        <pc:chgData name="Rishav Kumar Sharma" userId="701da52b-8f3d-48bb-b7e8-d5b255e5943e" providerId="ADAL" clId="{2B30DFE3-8322-EB43-8671-A8E5AA11EBA2}" dt="2025-05-11T10:34:29.745" v="662" actId="26606"/>
        <pc:sldMkLst>
          <pc:docMk/>
          <pc:sldMk cId="126541788" sldId="271"/>
        </pc:sldMkLst>
        <pc:spChg chg="del">
          <ac:chgData name="Rishav Kumar Sharma" userId="701da52b-8f3d-48bb-b7e8-d5b255e5943e" providerId="ADAL" clId="{2B30DFE3-8322-EB43-8671-A8E5AA11EBA2}" dt="2025-05-11T10:30:35.099" v="621" actId="478"/>
          <ac:spMkLst>
            <pc:docMk/>
            <pc:sldMk cId="126541788" sldId="271"/>
            <ac:spMk id="2" creationId="{A2C9D6E3-5560-E3C2-1953-DE12B4DABBE2}"/>
          </ac:spMkLst>
        </pc:spChg>
        <pc:spChg chg="add mod">
          <ac:chgData name="Rishav Kumar Sharma" userId="701da52b-8f3d-48bb-b7e8-d5b255e5943e" providerId="ADAL" clId="{2B30DFE3-8322-EB43-8671-A8E5AA11EBA2}" dt="2025-05-11T10:34:29.745" v="662" actId="26606"/>
          <ac:spMkLst>
            <pc:docMk/>
            <pc:sldMk cId="126541788" sldId="271"/>
            <ac:spMk id="9" creationId="{27C8BED5-6193-38CA-3F7C-FCD9904FCAEB}"/>
          </ac:spMkLst>
        </pc:spChg>
        <pc:spChg chg="add del">
          <ac:chgData name="Rishav Kumar Sharma" userId="701da52b-8f3d-48bb-b7e8-d5b255e5943e" providerId="ADAL" clId="{2B30DFE3-8322-EB43-8671-A8E5AA11EBA2}" dt="2025-05-11T10:34:29.745" v="662" actId="26606"/>
          <ac:spMkLst>
            <pc:docMk/>
            <pc:sldMk cId="126541788" sldId="271"/>
            <ac:spMk id="12" creationId="{32AEEBC8-9D30-42EF-95F2-386C2653FBF0}"/>
          </ac:spMkLst>
        </pc:spChg>
        <pc:spChg chg="add del">
          <ac:chgData name="Rishav Kumar Sharma" userId="701da52b-8f3d-48bb-b7e8-d5b255e5943e" providerId="ADAL" clId="{2B30DFE3-8322-EB43-8671-A8E5AA11EBA2}" dt="2025-05-11T10:34:29.745" v="662" actId="26606"/>
          <ac:spMkLst>
            <pc:docMk/>
            <pc:sldMk cId="126541788" sldId="271"/>
            <ac:spMk id="14" creationId="{2E92FA66-67D7-4CB4-94D3-E643A9AD4757}"/>
          </ac:spMkLst>
        </pc:spChg>
        <pc:spChg chg="add">
          <ac:chgData name="Rishav Kumar Sharma" userId="701da52b-8f3d-48bb-b7e8-d5b255e5943e" providerId="ADAL" clId="{2B30DFE3-8322-EB43-8671-A8E5AA11EBA2}" dt="2025-05-11T10:34:29.745" v="662" actId="26606"/>
          <ac:spMkLst>
            <pc:docMk/>
            <pc:sldMk cId="126541788" sldId="271"/>
            <ac:spMk id="19" creationId="{2B97F24A-32CE-4C1C-A50D-3016B394DCFB}"/>
          </ac:spMkLst>
        </pc:spChg>
        <pc:spChg chg="add">
          <ac:chgData name="Rishav Kumar Sharma" userId="701da52b-8f3d-48bb-b7e8-d5b255e5943e" providerId="ADAL" clId="{2B30DFE3-8322-EB43-8671-A8E5AA11EBA2}" dt="2025-05-11T10:34:29.745" v="662" actId="26606"/>
          <ac:spMkLst>
            <pc:docMk/>
            <pc:sldMk cId="126541788" sldId="271"/>
            <ac:spMk id="21" creationId="{CD8B4F24-440B-49E9-B85D-733523DC064B}"/>
          </ac:spMkLst>
        </pc:spChg>
        <pc:picChg chg="add mod">
          <ac:chgData name="Rishav Kumar Sharma" userId="701da52b-8f3d-48bb-b7e8-d5b255e5943e" providerId="ADAL" clId="{2B30DFE3-8322-EB43-8671-A8E5AA11EBA2}" dt="2025-05-11T10:34:29.745" v="662" actId="26606"/>
          <ac:picMkLst>
            <pc:docMk/>
            <pc:sldMk cId="126541788" sldId="271"/>
            <ac:picMk id="5" creationId="{820A0483-AFE2-489A-B090-25AD5213FEA5}"/>
          </ac:picMkLst>
        </pc:picChg>
      </pc:sldChg>
      <pc:sldChg chg="addSp delSp modSp new add del mod">
        <pc:chgData name="Rishav Kumar Sharma" userId="701da52b-8f3d-48bb-b7e8-d5b255e5943e" providerId="ADAL" clId="{2B30DFE3-8322-EB43-8671-A8E5AA11EBA2}" dt="2025-05-06T19:08:05.624" v="536" actId="2696"/>
        <pc:sldMkLst>
          <pc:docMk/>
          <pc:sldMk cId="3085997896" sldId="272"/>
        </pc:sldMkLst>
        <pc:picChg chg="add mod">
          <ac:chgData name="Rishav Kumar Sharma" userId="701da52b-8f3d-48bb-b7e8-d5b255e5943e" providerId="ADAL" clId="{2B30DFE3-8322-EB43-8671-A8E5AA11EBA2}" dt="2025-05-06T18:12:09.255" v="96" actId="27614"/>
          <ac:picMkLst>
            <pc:docMk/>
            <pc:sldMk cId="3085997896" sldId="272"/>
            <ac:picMk id="5" creationId="{7F8446A0-837A-7EE1-F9EE-5647A04201B4}"/>
          </ac:picMkLst>
        </pc:picChg>
      </pc:sldChg>
      <pc:sldChg chg="addSp delSp modSp new add del mod">
        <pc:chgData name="Rishav Kumar Sharma" userId="701da52b-8f3d-48bb-b7e8-d5b255e5943e" providerId="ADAL" clId="{2B30DFE3-8322-EB43-8671-A8E5AA11EBA2}" dt="2025-05-11T10:30:48.777" v="622" actId="478"/>
        <pc:sldMkLst>
          <pc:docMk/>
          <pc:sldMk cId="1357459800" sldId="273"/>
        </pc:sldMkLst>
        <pc:spChg chg="del">
          <ac:chgData name="Rishav Kumar Sharma" userId="701da52b-8f3d-48bb-b7e8-d5b255e5943e" providerId="ADAL" clId="{2B30DFE3-8322-EB43-8671-A8E5AA11EBA2}" dt="2025-05-11T10:30:48.777" v="622" actId="478"/>
          <ac:spMkLst>
            <pc:docMk/>
            <pc:sldMk cId="1357459800" sldId="273"/>
            <ac:spMk id="2" creationId="{DCE5A222-DF84-5410-B485-4F4CD2603C4B}"/>
          </ac:spMkLst>
        </pc:spChg>
        <pc:picChg chg="add mod">
          <ac:chgData name="Rishav Kumar Sharma" userId="701da52b-8f3d-48bb-b7e8-d5b255e5943e" providerId="ADAL" clId="{2B30DFE3-8322-EB43-8671-A8E5AA11EBA2}" dt="2025-05-06T18:12:15.720" v="98" actId="27614"/>
          <ac:picMkLst>
            <pc:docMk/>
            <pc:sldMk cId="1357459800" sldId="273"/>
            <ac:picMk id="5" creationId="{65AEA78D-20EF-9DEC-BEF0-9611DA108A0C}"/>
          </ac:picMkLst>
        </pc:picChg>
      </pc:sldChg>
      <pc:sldChg chg="addSp delSp modSp new mod setBg">
        <pc:chgData name="Rishav Kumar Sharma" userId="701da52b-8f3d-48bb-b7e8-d5b255e5943e" providerId="ADAL" clId="{2B30DFE3-8322-EB43-8671-A8E5AA11EBA2}" dt="2025-05-11T10:35:43.906" v="670" actId="113"/>
        <pc:sldMkLst>
          <pc:docMk/>
          <pc:sldMk cId="2680268548" sldId="274"/>
        </pc:sldMkLst>
        <pc:spChg chg="mod">
          <ac:chgData name="Rishav Kumar Sharma" userId="701da52b-8f3d-48bb-b7e8-d5b255e5943e" providerId="ADAL" clId="{2B30DFE3-8322-EB43-8671-A8E5AA11EBA2}" dt="2025-05-11T10:34:50.536" v="663" actId="1076"/>
          <ac:spMkLst>
            <pc:docMk/>
            <pc:sldMk cId="2680268548" sldId="274"/>
            <ac:spMk id="2" creationId="{C682B0FA-7E87-9CC7-87CB-933E5258521C}"/>
          </ac:spMkLst>
        </pc:spChg>
        <pc:spChg chg="add mod">
          <ac:chgData name="Rishav Kumar Sharma" userId="701da52b-8f3d-48bb-b7e8-d5b255e5943e" providerId="ADAL" clId="{2B30DFE3-8322-EB43-8671-A8E5AA11EBA2}" dt="2025-05-11T10:35:43.906" v="670" actId="113"/>
          <ac:spMkLst>
            <pc:docMk/>
            <pc:sldMk cId="2680268548" sldId="274"/>
            <ac:spMk id="3" creationId="{85341DD2-B602-CF72-A88D-D95420486344}"/>
          </ac:spMkLst>
        </pc:spChg>
        <pc:spChg chg="add">
          <ac:chgData name="Rishav Kumar Sharma" userId="701da52b-8f3d-48bb-b7e8-d5b255e5943e" providerId="ADAL" clId="{2B30DFE3-8322-EB43-8671-A8E5AA11EBA2}" dt="2025-05-06T18:22:22.411" v="493" actId="26606"/>
          <ac:spMkLst>
            <pc:docMk/>
            <pc:sldMk cId="2680268548" sldId="274"/>
            <ac:spMk id="10" creationId="{665DBBEF-238B-476B-96AB-8AAC3224ECEA}"/>
          </ac:spMkLst>
        </pc:spChg>
        <pc:spChg chg="add">
          <ac:chgData name="Rishav Kumar Sharma" userId="701da52b-8f3d-48bb-b7e8-d5b255e5943e" providerId="ADAL" clId="{2B30DFE3-8322-EB43-8671-A8E5AA11EBA2}" dt="2025-05-06T18:22:22.411" v="493" actId="26606"/>
          <ac:spMkLst>
            <pc:docMk/>
            <pc:sldMk cId="2680268548" sldId="274"/>
            <ac:spMk id="12" creationId="{3FCFB1DE-0B7E-48CC-BA90-B2AB0889F9D6}"/>
          </ac:spMkLst>
        </pc:spChg>
        <pc:picChg chg="add mod">
          <ac:chgData name="Rishav Kumar Sharma" userId="701da52b-8f3d-48bb-b7e8-d5b255e5943e" providerId="ADAL" clId="{2B30DFE3-8322-EB43-8671-A8E5AA11EBA2}" dt="2025-05-06T18:22:22.411" v="493" actId="26606"/>
          <ac:picMkLst>
            <pc:docMk/>
            <pc:sldMk cId="2680268548" sldId="274"/>
            <ac:picMk id="5" creationId="{9C9CD6F3-B99F-7A5E-1E15-DFD0AE6A9BFF}"/>
          </ac:picMkLst>
        </pc:picChg>
      </pc:sldChg>
      <pc:sldChg chg="addSp delSp modSp new mod setBg">
        <pc:chgData name="Rishav Kumar Sharma" userId="701da52b-8f3d-48bb-b7e8-d5b255e5943e" providerId="ADAL" clId="{2B30DFE3-8322-EB43-8671-A8E5AA11EBA2}" dt="2025-05-06T18:22:09.341" v="485" actId="26606"/>
        <pc:sldMkLst>
          <pc:docMk/>
          <pc:sldMk cId="1090046605" sldId="275"/>
        </pc:sldMkLst>
        <pc:spChg chg="mod">
          <ac:chgData name="Rishav Kumar Sharma" userId="701da52b-8f3d-48bb-b7e8-d5b255e5943e" providerId="ADAL" clId="{2B30DFE3-8322-EB43-8671-A8E5AA11EBA2}" dt="2025-05-06T18:22:09.341" v="485" actId="26606"/>
          <ac:spMkLst>
            <pc:docMk/>
            <pc:sldMk cId="1090046605" sldId="275"/>
            <ac:spMk id="2" creationId="{2243B574-377A-F610-F563-7B5A5B49864C}"/>
          </ac:spMkLst>
        </pc:spChg>
        <pc:spChg chg="add">
          <ac:chgData name="Rishav Kumar Sharma" userId="701da52b-8f3d-48bb-b7e8-d5b255e5943e" providerId="ADAL" clId="{2B30DFE3-8322-EB43-8671-A8E5AA11EBA2}" dt="2025-05-06T18:22:09.341" v="485" actId="26606"/>
          <ac:spMkLst>
            <pc:docMk/>
            <pc:sldMk cId="1090046605" sldId="275"/>
            <ac:spMk id="10" creationId="{665DBBEF-238B-476B-96AB-8AAC3224ECEA}"/>
          </ac:spMkLst>
        </pc:spChg>
        <pc:spChg chg="add">
          <ac:chgData name="Rishav Kumar Sharma" userId="701da52b-8f3d-48bb-b7e8-d5b255e5943e" providerId="ADAL" clId="{2B30DFE3-8322-EB43-8671-A8E5AA11EBA2}" dt="2025-05-06T18:22:09.341" v="485" actId="26606"/>
          <ac:spMkLst>
            <pc:docMk/>
            <pc:sldMk cId="1090046605" sldId="275"/>
            <ac:spMk id="12" creationId="{3FCFB1DE-0B7E-48CC-BA90-B2AB0889F9D6}"/>
          </ac:spMkLst>
        </pc:spChg>
        <pc:picChg chg="add mod">
          <ac:chgData name="Rishav Kumar Sharma" userId="701da52b-8f3d-48bb-b7e8-d5b255e5943e" providerId="ADAL" clId="{2B30DFE3-8322-EB43-8671-A8E5AA11EBA2}" dt="2025-05-06T18:22:09.341" v="485" actId="26606"/>
          <ac:picMkLst>
            <pc:docMk/>
            <pc:sldMk cId="1090046605" sldId="275"/>
            <ac:picMk id="5" creationId="{26BF865A-08A7-48DD-67DE-F1D840F64BA5}"/>
          </ac:picMkLst>
        </pc:picChg>
      </pc:sldChg>
      <pc:sldChg chg="addSp delSp modSp new mod setBg">
        <pc:chgData name="Rishav Kumar Sharma" userId="701da52b-8f3d-48bb-b7e8-d5b255e5943e" providerId="ADAL" clId="{2B30DFE3-8322-EB43-8671-A8E5AA11EBA2}" dt="2025-05-06T18:21:45.499" v="456" actId="26606"/>
        <pc:sldMkLst>
          <pc:docMk/>
          <pc:sldMk cId="64230439" sldId="276"/>
        </pc:sldMkLst>
        <pc:spChg chg="mod">
          <ac:chgData name="Rishav Kumar Sharma" userId="701da52b-8f3d-48bb-b7e8-d5b255e5943e" providerId="ADAL" clId="{2B30DFE3-8322-EB43-8671-A8E5AA11EBA2}" dt="2025-05-06T18:21:45.499" v="456" actId="26606"/>
          <ac:spMkLst>
            <pc:docMk/>
            <pc:sldMk cId="64230439" sldId="276"/>
            <ac:spMk id="2" creationId="{BCF6DF7A-915D-2012-2AB9-CF2200893211}"/>
          </ac:spMkLst>
        </pc:spChg>
        <pc:spChg chg="add">
          <ac:chgData name="Rishav Kumar Sharma" userId="701da52b-8f3d-48bb-b7e8-d5b255e5943e" providerId="ADAL" clId="{2B30DFE3-8322-EB43-8671-A8E5AA11EBA2}" dt="2025-05-06T18:21:45.499" v="456" actId="26606"/>
          <ac:spMkLst>
            <pc:docMk/>
            <pc:sldMk cId="64230439" sldId="276"/>
            <ac:spMk id="10" creationId="{665DBBEF-238B-476B-96AB-8AAC3224ECEA}"/>
          </ac:spMkLst>
        </pc:spChg>
        <pc:spChg chg="add">
          <ac:chgData name="Rishav Kumar Sharma" userId="701da52b-8f3d-48bb-b7e8-d5b255e5943e" providerId="ADAL" clId="{2B30DFE3-8322-EB43-8671-A8E5AA11EBA2}" dt="2025-05-06T18:21:45.499" v="456" actId="26606"/>
          <ac:spMkLst>
            <pc:docMk/>
            <pc:sldMk cId="64230439" sldId="276"/>
            <ac:spMk id="12" creationId="{3FCFB1DE-0B7E-48CC-BA90-B2AB0889F9D6}"/>
          </ac:spMkLst>
        </pc:spChg>
        <pc:picChg chg="add mod">
          <ac:chgData name="Rishav Kumar Sharma" userId="701da52b-8f3d-48bb-b7e8-d5b255e5943e" providerId="ADAL" clId="{2B30DFE3-8322-EB43-8671-A8E5AA11EBA2}" dt="2025-05-06T18:21:45.499" v="456" actId="26606"/>
          <ac:picMkLst>
            <pc:docMk/>
            <pc:sldMk cId="64230439" sldId="276"/>
            <ac:picMk id="5" creationId="{098D4BC1-2A0B-672E-5007-93B86F0000C9}"/>
          </ac:picMkLst>
        </pc:picChg>
      </pc:sldChg>
      <pc:sldChg chg="addSp delSp modSp new mod setBg">
        <pc:chgData name="Rishav Kumar Sharma" userId="701da52b-8f3d-48bb-b7e8-d5b255e5943e" providerId="ADAL" clId="{2B30DFE3-8322-EB43-8671-A8E5AA11EBA2}" dt="2025-05-06T18:21:26.860" v="427" actId="26606"/>
        <pc:sldMkLst>
          <pc:docMk/>
          <pc:sldMk cId="1292524581" sldId="277"/>
        </pc:sldMkLst>
        <pc:spChg chg="mod">
          <ac:chgData name="Rishav Kumar Sharma" userId="701da52b-8f3d-48bb-b7e8-d5b255e5943e" providerId="ADAL" clId="{2B30DFE3-8322-EB43-8671-A8E5AA11EBA2}" dt="2025-05-06T18:21:26.860" v="427" actId="26606"/>
          <ac:spMkLst>
            <pc:docMk/>
            <pc:sldMk cId="1292524581" sldId="277"/>
            <ac:spMk id="2" creationId="{9D2832D9-E3E2-A133-7A15-E4D286BD01DD}"/>
          </ac:spMkLst>
        </pc:spChg>
        <pc:spChg chg="add">
          <ac:chgData name="Rishav Kumar Sharma" userId="701da52b-8f3d-48bb-b7e8-d5b255e5943e" providerId="ADAL" clId="{2B30DFE3-8322-EB43-8671-A8E5AA11EBA2}" dt="2025-05-06T18:21:26.860" v="427" actId="26606"/>
          <ac:spMkLst>
            <pc:docMk/>
            <pc:sldMk cId="1292524581" sldId="277"/>
            <ac:spMk id="10" creationId="{665DBBEF-238B-476B-96AB-8AAC3224ECEA}"/>
          </ac:spMkLst>
        </pc:spChg>
        <pc:spChg chg="add">
          <ac:chgData name="Rishav Kumar Sharma" userId="701da52b-8f3d-48bb-b7e8-d5b255e5943e" providerId="ADAL" clId="{2B30DFE3-8322-EB43-8671-A8E5AA11EBA2}" dt="2025-05-06T18:21:26.860" v="427" actId="26606"/>
          <ac:spMkLst>
            <pc:docMk/>
            <pc:sldMk cId="1292524581" sldId="277"/>
            <ac:spMk id="12" creationId="{3FCFB1DE-0B7E-48CC-BA90-B2AB0889F9D6}"/>
          </ac:spMkLst>
        </pc:spChg>
        <pc:picChg chg="add mod">
          <ac:chgData name="Rishav Kumar Sharma" userId="701da52b-8f3d-48bb-b7e8-d5b255e5943e" providerId="ADAL" clId="{2B30DFE3-8322-EB43-8671-A8E5AA11EBA2}" dt="2025-05-06T18:21:26.860" v="427" actId="26606"/>
          <ac:picMkLst>
            <pc:docMk/>
            <pc:sldMk cId="1292524581" sldId="277"/>
            <ac:picMk id="5" creationId="{52558E6E-21B3-BDB4-C953-EDEA176271E4}"/>
          </ac:picMkLst>
        </pc:picChg>
      </pc:sldChg>
      <pc:sldChg chg="addSp delSp modSp new mod setBg">
        <pc:chgData name="Rishav Kumar Sharma" userId="701da52b-8f3d-48bb-b7e8-d5b255e5943e" providerId="ADAL" clId="{2B30DFE3-8322-EB43-8671-A8E5AA11EBA2}" dt="2025-05-06T18:21:05.181" v="398" actId="26606"/>
        <pc:sldMkLst>
          <pc:docMk/>
          <pc:sldMk cId="1440838295" sldId="278"/>
        </pc:sldMkLst>
        <pc:spChg chg="mod">
          <ac:chgData name="Rishav Kumar Sharma" userId="701da52b-8f3d-48bb-b7e8-d5b255e5943e" providerId="ADAL" clId="{2B30DFE3-8322-EB43-8671-A8E5AA11EBA2}" dt="2025-05-06T18:21:05.181" v="398" actId="26606"/>
          <ac:spMkLst>
            <pc:docMk/>
            <pc:sldMk cId="1440838295" sldId="278"/>
            <ac:spMk id="2" creationId="{F460AD79-1747-5A5A-1131-7D4F26AF6442}"/>
          </ac:spMkLst>
        </pc:spChg>
        <pc:spChg chg="add">
          <ac:chgData name="Rishav Kumar Sharma" userId="701da52b-8f3d-48bb-b7e8-d5b255e5943e" providerId="ADAL" clId="{2B30DFE3-8322-EB43-8671-A8E5AA11EBA2}" dt="2025-05-06T18:21:05.181" v="398" actId="26606"/>
          <ac:spMkLst>
            <pc:docMk/>
            <pc:sldMk cId="1440838295" sldId="278"/>
            <ac:spMk id="10" creationId="{665DBBEF-238B-476B-96AB-8AAC3224ECEA}"/>
          </ac:spMkLst>
        </pc:spChg>
        <pc:spChg chg="add">
          <ac:chgData name="Rishav Kumar Sharma" userId="701da52b-8f3d-48bb-b7e8-d5b255e5943e" providerId="ADAL" clId="{2B30DFE3-8322-EB43-8671-A8E5AA11EBA2}" dt="2025-05-06T18:21:05.181" v="398" actId="26606"/>
          <ac:spMkLst>
            <pc:docMk/>
            <pc:sldMk cId="1440838295" sldId="278"/>
            <ac:spMk id="12" creationId="{3FCFB1DE-0B7E-48CC-BA90-B2AB0889F9D6}"/>
          </ac:spMkLst>
        </pc:spChg>
        <pc:picChg chg="add mod">
          <ac:chgData name="Rishav Kumar Sharma" userId="701da52b-8f3d-48bb-b7e8-d5b255e5943e" providerId="ADAL" clId="{2B30DFE3-8322-EB43-8671-A8E5AA11EBA2}" dt="2025-05-06T18:21:05.181" v="398" actId="26606"/>
          <ac:picMkLst>
            <pc:docMk/>
            <pc:sldMk cId="1440838295" sldId="278"/>
            <ac:picMk id="5" creationId="{5833EE8B-0C40-B309-DAFB-8C270F5E9C20}"/>
          </ac:picMkLst>
        </pc:picChg>
      </pc:sldChg>
      <pc:sldChg chg="addSp delSp modSp new del mod">
        <pc:chgData name="Rishav Kumar Sharma" userId="701da52b-8f3d-48bb-b7e8-d5b255e5943e" providerId="ADAL" clId="{2B30DFE3-8322-EB43-8671-A8E5AA11EBA2}" dt="2025-05-06T18:20:37.734" v="373" actId="2696"/>
        <pc:sldMkLst>
          <pc:docMk/>
          <pc:sldMk cId="1155121938" sldId="279"/>
        </pc:sldMkLst>
      </pc:sldChg>
      <pc:sldChg chg="addSp delSp modSp new mod setBg">
        <pc:chgData name="Rishav Kumar Sharma" userId="701da52b-8f3d-48bb-b7e8-d5b255e5943e" providerId="ADAL" clId="{2B30DFE3-8322-EB43-8671-A8E5AA11EBA2}" dt="2025-05-06T18:20:12.434" v="369" actId="26606"/>
        <pc:sldMkLst>
          <pc:docMk/>
          <pc:sldMk cId="1582789530" sldId="280"/>
        </pc:sldMkLst>
        <pc:spChg chg="mod">
          <ac:chgData name="Rishav Kumar Sharma" userId="701da52b-8f3d-48bb-b7e8-d5b255e5943e" providerId="ADAL" clId="{2B30DFE3-8322-EB43-8671-A8E5AA11EBA2}" dt="2025-05-06T18:20:12.434" v="369" actId="26606"/>
          <ac:spMkLst>
            <pc:docMk/>
            <pc:sldMk cId="1582789530" sldId="280"/>
            <ac:spMk id="2" creationId="{71D4AC6B-1B12-F9FA-E5C3-696D58185744}"/>
          </ac:spMkLst>
        </pc:spChg>
        <pc:spChg chg="add">
          <ac:chgData name="Rishav Kumar Sharma" userId="701da52b-8f3d-48bb-b7e8-d5b255e5943e" providerId="ADAL" clId="{2B30DFE3-8322-EB43-8671-A8E5AA11EBA2}" dt="2025-05-06T18:20:12.434" v="369" actId="26606"/>
          <ac:spMkLst>
            <pc:docMk/>
            <pc:sldMk cId="1582789530" sldId="280"/>
            <ac:spMk id="10" creationId="{665DBBEF-238B-476B-96AB-8AAC3224ECEA}"/>
          </ac:spMkLst>
        </pc:spChg>
        <pc:spChg chg="add">
          <ac:chgData name="Rishav Kumar Sharma" userId="701da52b-8f3d-48bb-b7e8-d5b255e5943e" providerId="ADAL" clId="{2B30DFE3-8322-EB43-8671-A8E5AA11EBA2}" dt="2025-05-06T18:20:12.434" v="369" actId="26606"/>
          <ac:spMkLst>
            <pc:docMk/>
            <pc:sldMk cId="1582789530" sldId="280"/>
            <ac:spMk id="12" creationId="{3FCFB1DE-0B7E-48CC-BA90-B2AB0889F9D6}"/>
          </ac:spMkLst>
        </pc:spChg>
        <pc:picChg chg="add mod">
          <ac:chgData name="Rishav Kumar Sharma" userId="701da52b-8f3d-48bb-b7e8-d5b255e5943e" providerId="ADAL" clId="{2B30DFE3-8322-EB43-8671-A8E5AA11EBA2}" dt="2025-05-06T18:20:12.434" v="369" actId="26606"/>
          <ac:picMkLst>
            <pc:docMk/>
            <pc:sldMk cId="1582789530" sldId="280"/>
            <ac:picMk id="5" creationId="{5D950D19-B6A0-4D8B-18F0-0DE4EA6BBF08}"/>
          </ac:picMkLst>
        </pc:picChg>
      </pc:sldChg>
      <pc:sldChg chg="addSp delSp modSp new mod setBg">
        <pc:chgData name="Rishav Kumar Sharma" userId="701da52b-8f3d-48bb-b7e8-d5b255e5943e" providerId="ADAL" clId="{2B30DFE3-8322-EB43-8671-A8E5AA11EBA2}" dt="2025-05-06T18:17:42.946" v="295" actId="14100"/>
        <pc:sldMkLst>
          <pc:docMk/>
          <pc:sldMk cId="868969592" sldId="281"/>
        </pc:sldMkLst>
        <pc:spChg chg="mod">
          <ac:chgData name="Rishav Kumar Sharma" userId="701da52b-8f3d-48bb-b7e8-d5b255e5943e" providerId="ADAL" clId="{2B30DFE3-8322-EB43-8671-A8E5AA11EBA2}" dt="2025-05-06T18:17:29.974" v="292" actId="26606"/>
          <ac:spMkLst>
            <pc:docMk/>
            <pc:sldMk cId="868969592" sldId="281"/>
            <ac:spMk id="2" creationId="{B271733A-5F65-B8ED-6FEE-08CC5B25ED89}"/>
          </ac:spMkLst>
        </pc:spChg>
        <pc:spChg chg="add">
          <ac:chgData name="Rishav Kumar Sharma" userId="701da52b-8f3d-48bb-b7e8-d5b255e5943e" providerId="ADAL" clId="{2B30DFE3-8322-EB43-8671-A8E5AA11EBA2}" dt="2025-05-06T18:17:29.974" v="292" actId="26606"/>
          <ac:spMkLst>
            <pc:docMk/>
            <pc:sldMk cId="868969592" sldId="281"/>
            <ac:spMk id="12" creationId="{A8908DB7-C3A6-4FCB-9820-CEE02B398C4A}"/>
          </ac:spMkLst>
        </pc:spChg>
        <pc:spChg chg="add">
          <ac:chgData name="Rishav Kumar Sharma" userId="701da52b-8f3d-48bb-b7e8-d5b255e5943e" providerId="ADAL" clId="{2B30DFE3-8322-EB43-8671-A8E5AA11EBA2}" dt="2025-05-06T18:17:29.974" v="292" actId="26606"/>
          <ac:spMkLst>
            <pc:docMk/>
            <pc:sldMk cId="868969592" sldId="281"/>
            <ac:spMk id="14" creationId="{535742DD-1B16-4E9D-B715-0D74B4574A68}"/>
          </ac:spMkLst>
        </pc:spChg>
        <pc:picChg chg="add mod">
          <ac:chgData name="Rishav Kumar Sharma" userId="701da52b-8f3d-48bb-b7e8-d5b255e5943e" providerId="ADAL" clId="{2B30DFE3-8322-EB43-8671-A8E5AA11EBA2}" dt="2025-05-06T18:17:42.946" v="295" actId="14100"/>
          <ac:picMkLst>
            <pc:docMk/>
            <pc:sldMk cId="868969592" sldId="281"/>
            <ac:picMk id="5" creationId="{FBB56125-473F-CE41-413D-49FEBE20A611}"/>
          </ac:picMkLst>
        </pc:picChg>
      </pc:sldChg>
      <pc:sldChg chg="addSp delSp modSp new mod setBg">
        <pc:chgData name="Rishav Kumar Sharma" userId="701da52b-8f3d-48bb-b7e8-d5b255e5943e" providerId="ADAL" clId="{2B30DFE3-8322-EB43-8671-A8E5AA11EBA2}" dt="2025-05-06T18:17:57.524" v="298" actId="14100"/>
        <pc:sldMkLst>
          <pc:docMk/>
          <pc:sldMk cId="1766855403" sldId="282"/>
        </pc:sldMkLst>
        <pc:spChg chg="mod">
          <ac:chgData name="Rishav Kumar Sharma" userId="701da52b-8f3d-48bb-b7e8-d5b255e5943e" providerId="ADAL" clId="{2B30DFE3-8322-EB43-8671-A8E5AA11EBA2}" dt="2025-05-06T18:17:51.751" v="296" actId="26606"/>
          <ac:spMkLst>
            <pc:docMk/>
            <pc:sldMk cId="1766855403" sldId="282"/>
            <ac:spMk id="2" creationId="{5569B756-ADDD-E4B9-516A-8BD21F495A4A}"/>
          </ac:spMkLst>
        </pc:spChg>
        <pc:spChg chg="add">
          <ac:chgData name="Rishav Kumar Sharma" userId="701da52b-8f3d-48bb-b7e8-d5b255e5943e" providerId="ADAL" clId="{2B30DFE3-8322-EB43-8671-A8E5AA11EBA2}" dt="2025-05-06T18:17:51.751" v="296" actId="26606"/>
          <ac:spMkLst>
            <pc:docMk/>
            <pc:sldMk cId="1766855403" sldId="282"/>
            <ac:spMk id="15" creationId="{665DBBEF-238B-476B-96AB-8AAC3224ECEA}"/>
          </ac:spMkLst>
        </pc:spChg>
        <pc:spChg chg="add">
          <ac:chgData name="Rishav Kumar Sharma" userId="701da52b-8f3d-48bb-b7e8-d5b255e5943e" providerId="ADAL" clId="{2B30DFE3-8322-EB43-8671-A8E5AA11EBA2}" dt="2025-05-06T18:17:51.751" v="296" actId="26606"/>
          <ac:spMkLst>
            <pc:docMk/>
            <pc:sldMk cId="1766855403" sldId="282"/>
            <ac:spMk id="17" creationId="{3FCFB1DE-0B7E-48CC-BA90-B2AB0889F9D6}"/>
          </ac:spMkLst>
        </pc:spChg>
        <pc:picChg chg="add mod">
          <ac:chgData name="Rishav Kumar Sharma" userId="701da52b-8f3d-48bb-b7e8-d5b255e5943e" providerId="ADAL" clId="{2B30DFE3-8322-EB43-8671-A8E5AA11EBA2}" dt="2025-05-06T18:17:57.524" v="298" actId="14100"/>
          <ac:picMkLst>
            <pc:docMk/>
            <pc:sldMk cId="1766855403" sldId="282"/>
            <ac:picMk id="5" creationId="{316A76D3-DC05-8101-2CA0-9C8C0C7D93BE}"/>
          </ac:picMkLst>
        </pc:picChg>
      </pc:sldChg>
      <pc:sldChg chg="addSp delSp modSp new mod setBg">
        <pc:chgData name="Rishav Kumar Sharma" userId="701da52b-8f3d-48bb-b7e8-d5b255e5943e" providerId="ADAL" clId="{2B30DFE3-8322-EB43-8671-A8E5AA11EBA2}" dt="2025-05-06T18:18:14.423" v="302" actId="14100"/>
        <pc:sldMkLst>
          <pc:docMk/>
          <pc:sldMk cId="746404855" sldId="283"/>
        </pc:sldMkLst>
        <pc:spChg chg="mod">
          <ac:chgData name="Rishav Kumar Sharma" userId="701da52b-8f3d-48bb-b7e8-d5b255e5943e" providerId="ADAL" clId="{2B30DFE3-8322-EB43-8671-A8E5AA11EBA2}" dt="2025-05-06T18:18:05.613" v="299" actId="26606"/>
          <ac:spMkLst>
            <pc:docMk/>
            <pc:sldMk cId="746404855" sldId="283"/>
            <ac:spMk id="2" creationId="{D772DC15-B373-650B-5850-499B8DCCD66E}"/>
          </ac:spMkLst>
        </pc:spChg>
        <pc:spChg chg="add">
          <ac:chgData name="Rishav Kumar Sharma" userId="701da52b-8f3d-48bb-b7e8-d5b255e5943e" providerId="ADAL" clId="{2B30DFE3-8322-EB43-8671-A8E5AA11EBA2}" dt="2025-05-06T18:18:05.613" v="299" actId="26606"/>
          <ac:spMkLst>
            <pc:docMk/>
            <pc:sldMk cId="746404855" sldId="283"/>
            <ac:spMk id="17" creationId="{2B97F24A-32CE-4C1C-A50D-3016B394DCFB}"/>
          </ac:spMkLst>
        </pc:spChg>
        <pc:spChg chg="add">
          <ac:chgData name="Rishav Kumar Sharma" userId="701da52b-8f3d-48bb-b7e8-d5b255e5943e" providerId="ADAL" clId="{2B30DFE3-8322-EB43-8671-A8E5AA11EBA2}" dt="2025-05-06T18:18:05.613" v="299" actId="26606"/>
          <ac:spMkLst>
            <pc:docMk/>
            <pc:sldMk cId="746404855" sldId="283"/>
            <ac:spMk id="19" creationId="{CD8B4F24-440B-49E9-B85D-733523DC064B}"/>
          </ac:spMkLst>
        </pc:spChg>
        <pc:picChg chg="add mod">
          <ac:chgData name="Rishav Kumar Sharma" userId="701da52b-8f3d-48bb-b7e8-d5b255e5943e" providerId="ADAL" clId="{2B30DFE3-8322-EB43-8671-A8E5AA11EBA2}" dt="2025-05-06T18:18:14.423" v="302" actId="14100"/>
          <ac:picMkLst>
            <pc:docMk/>
            <pc:sldMk cId="746404855" sldId="283"/>
            <ac:picMk id="5" creationId="{7415A4F7-D4DB-BB74-6DB7-28604CC0105D}"/>
          </ac:picMkLst>
        </pc:picChg>
      </pc:sldChg>
      <pc:sldChg chg="addSp delSp modSp new mod setBg">
        <pc:chgData name="Rishav Kumar Sharma" userId="701da52b-8f3d-48bb-b7e8-d5b255e5943e" providerId="ADAL" clId="{2B30DFE3-8322-EB43-8671-A8E5AA11EBA2}" dt="2025-05-06T18:19:01.638" v="310" actId="26606"/>
        <pc:sldMkLst>
          <pc:docMk/>
          <pc:sldMk cId="2769565897" sldId="284"/>
        </pc:sldMkLst>
        <pc:spChg chg="mod ord">
          <ac:chgData name="Rishav Kumar Sharma" userId="701da52b-8f3d-48bb-b7e8-d5b255e5943e" providerId="ADAL" clId="{2B30DFE3-8322-EB43-8671-A8E5AA11EBA2}" dt="2025-05-06T18:19:01.638" v="310" actId="26606"/>
          <ac:spMkLst>
            <pc:docMk/>
            <pc:sldMk cId="2769565897" sldId="284"/>
            <ac:spMk id="2" creationId="{E563AF35-E798-88A7-3C0D-7AEA9C174E5F}"/>
          </ac:spMkLst>
        </pc:spChg>
        <pc:spChg chg="add">
          <ac:chgData name="Rishav Kumar Sharma" userId="701da52b-8f3d-48bb-b7e8-d5b255e5943e" providerId="ADAL" clId="{2B30DFE3-8322-EB43-8671-A8E5AA11EBA2}" dt="2025-05-06T18:19:01.638" v="310" actId="26606"/>
          <ac:spMkLst>
            <pc:docMk/>
            <pc:sldMk cId="2769565897" sldId="284"/>
            <ac:spMk id="34" creationId="{08C9B587-E65E-4B52-B37C-ABEBB6E87928}"/>
          </ac:spMkLst>
        </pc:spChg>
        <pc:spChg chg="add">
          <ac:chgData name="Rishav Kumar Sharma" userId="701da52b-8f3d-48bb-b7e8-d5b255e5943e" providerId="ADAL" clId="{2B30DFE3-8322-EB43-8671-A8E5AA11EBA2}" dt="2025-05-06T18:19:01.638" v="310" actId="26606"/>
          <ac:spMkLst>
            <pc:docMk/>
            <pc:sldMk cId="2769565897" sldId="284"/>
            <ac:spMk id="35" creationId="{5DCB5928-DC7D-4612-9922-441966E15627}"/>
          </ac:spMkLst>
        </pc:spChg>
        <pc:spChg chg="add">
          <ac:chgData name="Rishav Kumar Sharma" userId="701da52b-8f3d-48bb-b7e8-d5b255e5943e" providerId="ADAL" clId="{2B30DFE3-8322-EB43-8671-A8E5AA11EBA2}" dt="2025-05-06T18:19:01.638" v="310" actId="26606"/>
          <ac:spMkLst>
            <pc:docMk/>
            <pc:sldMk cId="2769565897" sldId="284"/>
            <ac:spMk id="36" creationId="{682C1161-1736-45EC-99B7-33F3CAE9D517}"/>
          </ac:spMkLst>
        </pc:spChg>
        <pc:spChg chg="add">
          <ac:chgData name="Rishav Kumar Sharma" userId="701da52b-8f3d-48bb-b7e8-d5b255e5943e" providerId="ADAL" clId="{2B30DFE3-8322-EB43-8671-A8E5AA11EBA2}" dt="2025-05-06T18:19:01.638" v="310" actId="26606"/>
          <ac:spMkLst>
            <pc:docMk/>
            <pc:sldMk cId="2769565897" sldId="284"/>
            <ac:spMk id="37" creationId="{84D4DDB8-B68F-45B0-9F62-C4279996F672}"/>
          </ac:spMkLst>
        </pc:spChg>
        <pc:spChg chg="add">
          <ac:chgData name="Rishav Kumar Sharma" userId="701da52b-8f3d-48bb-b7e8-d5b255e5943e" providerId="ADAL" clId="{2B30DFE3-8322-EB43-8671-A8E5AA11EBA2}" dt="2025-05-06T18:19:01.638" v="310" actId="26606"/>
          <ac:spMkLst>
            <pc:docMk/>
            <pc:sldMk cId="2769565897" sldId="284"/>
            <ac:spMk id="38" creationId="{AF2F604E-43BE-4DC3-B983-E071523364F8}"/>
          </ac:spMkLst>
        </pc:spChg>
        <pc:picChg chg="add mod">
          <ac:chgData name="Rishav Kumar Sharma" userId="701da52b-8f3d-48bb-b7e8-d5b255e5943e" providerId="ADAL" clId="{2B30DFE3-8322-EB43-8671-A8E5AA11EBA2}" dt="2025-05-06T18:19:01.638" v="310" actId="26606"/>
          <ac:picMkLst>
            <pc:docMk/>
            <pc:sldMk cId="2769565897" sldId="284"/>
            <ac:picMk id="5" creationId="{ED7D3AE0-1663-8E95-09C0-4FD020C4CA4E}"/>
          </ac:picMkLst>
        </pc:picChg>
      </pc:sldChg>
      <pc:sldChg chg="addSp delSp modSp new mod setBg">
        <pc:chgData name="Rishav Kumar Sharma" userId="701da52b-8f3d-48bb-b7e8-d5b255e5943e" providerId="ADAL" clId="{2B30DFE3-8322-EB43-8671-A8E5AA11EBA2}" dt="2025-05-06T18:19:13.383" v="311" actId="26606"/>
        <pc:sldMkLst>
          <pc:docMk/>
          <pc:sldMk cId="1832400821" sldId="285"/>
        </pc:sldMkLst>
        <pc:spChg chg="mod">
          <ac:chgData name="Rishav Kumar Sharma" userId="701da52b-8f3d-48bb-b7e8-d5b255e5943e" providerId="ADAL" clId="{2B30DFE3-8322-EB43-8671-A8E5AA11EBA2}" dt="2025-05-06T18:19:13.383" v="311" actId="26606"/>
          <ac:spMkLst>
            <pc:docMk/>
            <pc:sldMk cId="1832400821" sldId="285"/>
            <ac:spMk id="2" creationId="{649668D7-8F17-08E6-BC47-7472795990AF}"/>
          </ac:spMkLst>
        </pc:spChg>
        <pc:spChg chg="add">
          <ac:chgData name="Rishav Kumar Sharma" userId="701da52b-8f3d-48bb-b7e8-d5b255e5943e" providerId="ADAL" clId="{2B30DFE3-8322-EB43-8671-A8E5AA11EBA2}" dt="2025-05-06T18:19:13.383" v="311" actId="26606"/>
          <ac:spMkLst>
            <pc:docMk/>
            <pc:sldMk cId="1832400821" sldId="285"/>
            <ac:spMk id="12" creationId="{5DCB5928-DC7D-4612-9922-441966E15627}"/>
          </ac:spMkLst>
        </pc:spChg>
        <pc:spChg chg="add">
          <ac:chgData name="Rishav Kumar Sharma" userId="701da52b-8f3d-48bb-b7e8-d5b255e5943e" providerId="ADAL" clId="{2B30DFE3-8322-EB43-8671-A8E5AA11EBA2}" dt="2025-05-06T18:19:13.383" v="311" actId="26606"/>
          <ac:spMkLst>
            <pc:docMk/>
            <pc:sldMk cId="1832400821" sldId="285"/>
            <ac:spMk id="14" creationId="{682C1161-1736-45EC-99B7-33F3CAE9D517}"/>
          </ac:spMkLst>
        </pc:spChg>
        <pc:spChg chg="add">
          <ac:chgData name="Rishav Kumar Sharma" userId="701da52b-8f3d-48bb-b7e8-d5b255e5943e" providerId="ADAL" clId="{2B30DFE3-8322-EB43-8671-A8E5AA11EBA2}" dt="2025-05-06T18:19:13.383" v="311" actId="26606"/>
          <ac:spMkLst>
            <pc:docMk/>
            <pc:sldMk cId="1832400821" sldId="285"/>
            <ac:spMk id="16" creationId="{84D4DDB8-B68F-45B0-9F62-C4279996F672}"/>
          </ac:spMkLst>
        </pc:spChg>
        <pc:spChg chg="add">
          <ac:chgData name="Rishav Kumar Sharma" userId="701da52b-8f3d-48bb-b7e8-d5b255e5943e" providerId="ADAL" clId="{2B30DFE3-8322-EB43-8671-A8E5AA11EBA2}" dt="2025-05-06T18:19:13.383" v="311" actId="26606"/>
          <ac:spMkLst>
            <pc:docMk/>
            <pc:sldMk cId="1832400821" sldId="285"/>
            <ac:spMk id="18" creationId="{AF2F604E-43BE-4DC3-B983-E071523364F8}"/>
          </ac:spMkLst>
        </pc:spChg>
        <pc:spChg chg="add">
          <ac:chgData name="Rishav Kumar Sharma" userId="701da52b-8f3d-48bb-b7e8-d5b255e5943e" providerId="ADAL" clId="{2B30DFE3-8322-EB43-8671-A8E5AA11EBA2}" dt="2025-05-06T18:19:13.383" v="311" actId="26606"/>
          <ac:spMkLst>
            <pc:docMk/>
            <pc:sldMk cId="1832400821" sldId="285"/>
            <ac:spMk id="20" creationId="{08C9B587-E65E-4B52-B37C-ABEBB6E87928}"/>
          </ac:spMkLst>
        </pc:spChg>
        <pc:picChg chg="add mod">
          <ac:chgData name="Rishav Kumar Sharma" userId="701da52b-8f3d-48bb-b7e8-d5b255e5943e" providerId="ADAL" clId="{2B30DFE3-8322-EB43-8671-A8E5AA11EBA2}" dt="2025-05-06T18:19:13.383" v="311" actId="26606"/>
          <ac:picMkLst>
            <pc:docMk/>
            <pc:sldMk cId="1832400821" sldId="285"/>
            <ac:picMk id="5" creationId="{BF87039F-AB71-3ACA-6B89-D87C37A00EAE}"/>
          </ac:picMkLst>
        </pc:picChg>
      </pc:sldChg>
      <pc:sldChg chg="addSp delSp modSp new mod setBg">
        <pc:chgData name="Rishav Kumar Sharma" userId="701da52b-8f3d-48bb-b7e8-d5b255e5943e" providerId="ADAL" clId="{2B30DFE3-8322-EB43-8671-A8E5AA11EBA2}" dt="2025-05-06T18:19:18.732" v="312" actId="26606"/>
        <pc:sldMkLst>
          <pc:docMk/>
          <pc:sldMk cId="1063937893" sldId="286"/>
        </pc:sldMkLst>
        <pc:spChg chg="add del mod">
          <ac:chgData name="Rishav Kumar Sharma" userId="701da52b-8f3d-48bb-b7e8-d5b255e5943e" providerId="ADAL" clId="{2B30DFE3-8322-EB43-8671-A8E5AA11EBA2}" dt="2025-05-06T18:19:18.732" v="312" actId="26606"/>
          <ac:spMkLst>
            <pc:docMk/>
            <pc:sldMk cId="1063937893" sldId="286"/>
            <ac:spMk id="2" creationId="{7D106879-8712-D02E-4F8B-209455AF9D4C}"/>
          </ac:spMkLst>
        </pc:spChg>
        <pc:spChg chg="add">
          <ac:chgData name="Rishav Kumar Sharma" userId="701da52b-8f3d-48bb-b7e8-d5b255e5943e" providerId="ADAL" clId="{2B30DFE3-8322-EB43-8671-A8E5AA11EBA2}" dt="2025-05-06T18:19:18.732" v="312" actId="26606"/>
          <ac:spMkLst>
            <pc:docMk/>
            <pc:sldMk cId="1063937893" sldId="286"/>
            <ac:spMk id="11" creationId="{665DBBEF-238B-476B-96AB-8AAC3224ECEA}"/>
          </ac:spMkLst>
        </pc:spChg>
        <pc:spChg chg="add">
          <ac:chgData name="Rishav Kumar Sharma" userId="701da52b-8f3d-48bb-b7e8-d5b255e5943e" providerId="ADAL" clId="{2B30DFE3-8322-EB43-8671-A8E5AA11EBA2}" dt="2025-05-06T18:19:18.732" v="312" actId="26606"/>
          <ac:spMkLst>
            <pc:docMk/>
            <pc:sldMk cId="1063937893" sldId="286"/>
            <ac:spMk id="13" creationId="{3FCFB1DE-0B7E-48CC-BA90-B2AB0889F9D6}"/>
          </ac:spMkLst>
        </pc:spChg>
        <pc:picChg chg="add mod">
          <ac:chgData name="Rishav Kumar Sharma" userId="701da52b-8f3d-48bb-b7e8-d5b255e5943e" providerId="ADAL" clId="{2B30DFE3-8322-EB43-8671-A8E5AA11EBA2}" dt="2025-05-06T18:19:18.732" v="312" actId="26606"/>
          <ac:picMkLst>
            <pc:docMk/>
            <pc:sldMk cId="1063937893" sldId="286"/>
            <ac:picMk id="5" creationId="{2B77E8BB-6C2C-C16E-95B2-23EF4CDB119B}"/>
          </ac:picMkLst>
        </pc:picChg>
      </pc:sldChg>
      <pc:sldChg chg="addSp delSp modSp new del mod">
        <pc:chgData name="Rishav Kumar Sharma" userId="701da52b-8f3d-48bb-b7e8-d5b255e5943e" providerId="ADAL" clId="{2B30DFE3-8322-EB43-8671-A8E5AA11EBA2}" dt="2025-05-06T18:14:07.170" v="143" actId="2696"/>
        <pc:sldMkLst>
          <pc:docMk/>
          <pc:sldMk cId="1190267911" sldId="287"/>
        </pc:sldMkLst>
      </pc:sldChg>
      <pc:sldChg chg="addSp delSp modSp new mod setBg">
        <pc:chgData name="Rishav Kumar Sharma" userId="701da52b-8f3d-48bb-b7e8-d5b255e5943e" providerId="ADAL" clId="{2B30DFE3-8322-EB43-8671-A8E5AA11EBA2}" dt="2025-05-06T18:13:50.840" v="142" actId="26606"/>
        <pc:sldMkLst>
          <pc:docMk/>
          <pc:sldMk cId="4116789768" sldId="288"/>
        </pc:sldMkLst>
        <pc:spChg chg="add">
          <ac:chgData name="Rishav Kumar Sharma" userId="701da52b-8f3d-48bb-b7e8-d5b255e5943e" providerId="ADAL" clId="{2B30DFE3-8322-EB43-8671-A8E5AA11EBA2}" dt="2025-05-06T18:13:50.840" v="142" actId="26606"/>
          <ac:spMkLst>
            <pc:docMk/>
            <pc:sldMk cId="4116789768" sldId="288"/>
            <ac:spMk id="10" creationId="{F3060C83-F051-4F0E-ABAD-AA0DFC48B218}"/>
          </ac:spMkLst>
        </pc:spChg>
        <pc:spChg chg="add">
          <ac:chgData name="Rishav Kumar Sharma" userId="701da52b-8f3d-48bb-b7e8-d5b255e5943e" providerId="ADAL" clId="{2B30DFE3-8322-EB43-8671-A8E5AA11EBA2}" dt="2025-05-06T18:13:50.840" v="142" actId="26606"/>
          <ac:spMkLst>
            <pc:docMk/>
            <pc:sldMk cId="4116789768" sldId="288"/>
            <ac:spMk id="12" creationId="{83C98ABE-055B-441F-B07E-44F97F083C39}"/>
          </ac:spMkLst>
        </pc:spChg>
        <pc:spChg chg="add">
          <ac:chgData name="Rishav Kumar Sharma" userId="701da52b-8f3d-48bb-b7e8-d5b255e5943e" providerId="ADAL" clId="{2B30DFE3-8322-EB43-8671-A8E5AA11EBA2}" dt="2025-05-06T18:13:50.840" v="142" actId="26606"/>
          <ac:spMkLst>
            <pc:docMk/>
            <pc:sldMk cId="4116789768" sldId="288"/>
            <ac:spMk id="14" creationId="{29FDB030-9B49-4CED-8CCD-4D99382388AC}"/>
          </ac:spMkLst>
        </pc:spChg>
        <pc:spChg chg="add">
          <ac:chgData name="Rishav Kumar Sharma" userId="701da52b-8f3d-48bb-b7e8-d5b255e5943e" providerId="ADAL" clId="{2B30DFE3-8322-EB43-8671-A8E5AA11EBA2}" dt="2025-05-06T18:13:50.840" v="142" actId="26606"/>
          <ac:spMkLst>
            <pc:docMk/>
            <pc:sldMk cId="4116789768" sldId="288"/>
            <ac:spMk id="16" creationId="{3783CA14-24A1-485C-8B30-D6A5D87987AD}"/>
          </ac:spMkLst>
        </pc:spChg>
        <pc:spChg chg="add">
          <ac:chgData name="Rishav Kumar Sharma" userId="701da52b-8f3d-48bb-b7e8-d5b255e5943e" providerId="ADAL" clId="{2B30DFE3-8322-EB43-8671-A8E5AA11EBA2}" dt="2025-05-06T18:13:50.840" v="142" actId="26606"/>
          <ac:spMkLst>
            <pc:docMk/>
            <pc:sldMk cId="4116789768" sldId="288"/>
            <ac:spMk id="18" creationId="{9A97C86A-04D6-40F7-AE84-31AB43E6A846}"/>
          </ac:spMkLst>
        </pc:spChg>
        <pc:spChg chg="add">
          <ac:chgData name="Rishav Kumar Sharma" userId="701da52b-8f3d-48bb-b7e8-d5b255e5943e" providerId="ADAL" clId="{2B30DFE3-8322-EB43-8671-A8E5AA11EBA2}" dt="2025-05-06T18:13:50.840" v="142" actId="26606"/>
          <ac:spMkLst>
            <pc:docMk/>
            <pc:sldMk cId="4116789768" sldId="288"/>
            <ac:spMk id="20" creationId="{FF9F2414-84E8-453E-B1F3-389FDE8192D9}"/>
          </ac:spMkLst>
        </pc:spChg>
        <pc:spChg chg="add">
          <ac:chgData name="Rishav Kumar Sharma" userId="701da52b-8f3d-48bb-b7e8-d5b255e5943e" providerId="ADAL" clId="{2B30DFE3-8322-EB43-8671-A8E5AA11EBA2}" dt="2025-05-06T18:13:50.840" v="142" actId="26606"/>
          <ac:spMkLst>
            <pc:docMk/>
            <pc:sldMk cId="4116789768" sldId="288"/>
            <ac:spMk id="22" creationId="{3ECA69A1-7536-43AC-85EF-C7106179F5ED}"/>
          </ac:spMkLst>
        </pc:spChg>
        <pc:picChg chg="add mod">
          <ac:chgData name="Rishav Kumar Sharma" userId="701da52b-8f3d-48bb-b7e8-d5b255e5943e" providerId="ADAL" clId="{2B30DFE3-8322-EB43-8671-A8E5AA11EBA2}" dt="2025-05-06T18:13:50.840" v="142" actId="26606"/>
          <ac:picMkLst>
            <pc:docMk/>
            <pc:sldMk cId="4116789768" sldId="288"/>
            <ac:picMk id="5" creationId="{947D353E-AC5E-04C4-42A5-3161D11BE79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BE7C14-EEBF-46F1-AC6E-BE4B6922F392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789E3B8-B7FB-4798-97E4-B0A421CA1071}">
      <dgm:prSet/>
      <dgm:spPr/>
      <dgm:t>
        <a:bodyPr/>
        <a:lstStyle/>
        <a:p>
          <a:r>
            <a:rPr lang="en-US"/>
            <a:t>Most trials are either Completed or Recruiting.</a:t>
          </a:r>
        </a:p>
      </dgm:t>
    </dgm:pt>
    <dgm:pt modelId="{8A89F41A-3856-47AB-8537-DF079669FA4D}" type="parTrans" cxnId="{B2250E06-3304-4355-A9F8-6F9E7576A6B5}">
      <dgm:prSet/>
      <dgm:spPr/>
      <dgm:t>
        <a:bodyPr/>
        <a:lstStyle/>
        <a:p>
          <a:endParaRPr lang="en-US"/>
        </a:p>
      </dgm:t>
    </dgm:pt>
    <dgm:pt modelId="{9F9BEC97-DD28-44DE-9FEB-AB938DE51F8E}" type="sibTrans" cxnId="{B2250E06-3304-4355-A9F8-6F9E7576A6B5}">
      <dgm:prSet/>
      <dgm:spPr/>
      <dgm:t>
        <a:bodyPr/>
        <a:lstStyle/>
        <a:p>
          <a:endParaRPr lang="en-US"/>
        </a:p>
      </dgm:t>
    </dgm:pt>
    <dgm:pt modelId="{80FC994C-D8EE-4946-B135-1C263B87A294}">
      <dgm:prSet/>
      <dgm:spPr/>
      <dgm:t>
        <a:bodyPr/>
        <a:lstStyle/>
        <a:p>
          <a:r>
            <a:rPr lang="en-US"/>
            <a:t>Targeted mainly at adult populations of all genders.</a:t>
          </a:r>
        </a:p>
      </dgm:t>
    </dgm:pt>
    <dgm:pt modelId="{0F635EC3-00F7-4ECA-81C5-C7812459C175}" type="parTrans" cxnId="{E2C8C36F-662C-46BE-A221-CF17FB3C79AF}">
      <dgm:prSet/>
      <dgm:spPr/>
      <dgm:t>
        <a:bodyPr/>
        <a:lstStyle/>
        <a:p>
          <a:endParaRPr lang="en-US"/>
        </a:p>
      </dgm:t>
    </dgm:pt>
    <dgm:pt modelId="{3FED899E-C20F-4A87-82AE-EF16283AABA3}" type="sibTrans" cxnId="{E2C8C36F-662C-46BE-A221-CF17FB3C79AF}">
      <dgm:prSet/>
      <dgm:spPr/>
      <dgm:t>
        <a:bodyPr/>
        <a:lstStyle/>
        <a:p>
          <a:endParaRPr lang="en-US"/>
        </a:p>
      </dgm:t>
    </dgm:pt>
    <dgm:pt modelId="{6C78AA0D-39B7-472A-8110-E466C397A11D}">
      <dgm:prSet/>
      <dgm:spPr/>
      <dgm:t>
        <a:bodyPr/>
        <a:lstStyle/>
        <a:p>
          <a:r>
            <a:rPr lang="en-US"/>
            <a:t>Phase 2 and Phase 3 trials dominate.</a:t>
          </a:r>
        </a:p>
      </dgm:t>
    </dgm:pt>
    <dgm:pt modelId="{E5EE163F-B424-4355-B641-0B0DE51EB3DF}" type="parTrans" cxnId="{97E71908-E5BE-4AEE-A05D-FABDBCEFD3FE}">
      <dgm:prSet/>
      <dgm:spPr/>
      <dgm:t>
        <a:bodyPr/>
        <a:lstStyle/>
        <a:p>
          <a:endParaRPr lang="en-US"/>
        </a:p>
      </dgm:t>
    </dgm:pt>
    <dgm:pt modelId="{079C13F2-D732-4351-81E6-704A2C238D4A}" type="sibTrans" cxnId="{97E71908-E5BE-4AEE-A05D-FABDBCEFD3FE}">
      <dgm:prSet/>
      <dgm:spPr/>
      <dgm:t>
        <a:bodyPr/>
        <a:lstStyle/>
        <a:p>
          <a:endParaRPr lang="en-US"/>
        </a:p>
      </dgm:t>
    </dgm:pt>
    <dgm:pt modelId="{9F9455A6-971F-453F-AE05-3D02DC52BA03}">
      <dgm:prSet/>
      <dgm:spPr/>
      <dgm:t>
        <a:bodyPr/>
        <a:lstStyle/>
        <a:p>
          <a:r>
            <a:rPr lang="en-US"/>
            <a:t>The United States and France lead in contributions.</a:t>
          </a:r>
        </a:p>
      </dgm:t>
    </dgm:pt>
    <dgm:pt modelId="{5F7CE243-7523-4E67-81A0-65E1419303A3}" type="parTrans" cxnId="{4D8CBB8B-D15A-43F6-AD63-792F524B80F5}">
      <dgm:prSet/>
      <dgm:spPr/>
      <dgm:t>
        <a:bodyPr/>
        <a:lstStyle/>
        <a:p>
          <a:endParaRPr lang="en-US"/>
        </a:p>
      </dgm:t>
    </dgm:pt>
    <dgm:pt modelId="{4E752038-AEFC-4319-B931-4F39584F9326}" type="sibTrans" cxnId="{4D8CBB8B-D15A-43F6-AD63-792F524B80F5}">
      <dgm:prSet/>
      <dgm:spPr/>
      <dgm:t>
        <a:bodyPr/>
        <a:lstStyle/>
        <a:p>
          <a:endParaRPr lang="en-US"/>
        </a:p>
      </dgm:t>
    </dgm:pt>
    <dgm:pt modelId="{8A71CB1E-3E4B-41DB-BB24-83EAA33A93A4}">
      <dgm:prSet/>
      <dgm:spPr/>
      <dgm:t>
        <a:bodyPr/>
        <a:lstStyle/>
        <a:p>
          <a:r>
            <a:rPr lang="en-US"/>
            <a:t>Spike in trial registrations around mid-2020.</a:t>
          </a:r>
        </a:p>
      </dgm:t>
    </dgm:pt>
    <dgm:pt modelId="{3E9D12C2-771D-48EE-BDCB-5B498E895F83}" type="parTrans" cxnId="{49D82DC1-5363-47D1-91C0-0826786B99DB}">
      <dgm:prSet/>
      <dgm:spPr/>
      <dgm:t>
        <a:bodyPr/>
        <a:lstStyle/>
        <a:p>
          <a:endParaRPr lang="en-US"/>
        </a:p>
      </dgm:t>
    </dgm:pt>
    <dgm:pt modelId="{F667BC25-B9EB-4156-8A74-BA1E9FBD7C86}" type="sibTrans" cxnId="{49D82DC1-5363-47D1-91C0-0826786B99DB}">
      <dgm:prSet/>
      <dgm:spPr/>
      <dgm:t>
        <a:bodyPr/>
        <a:lstStyle/>
        <a:p>
          <a:endParaRPr lang="en-US"/>
        </a:p>
      </dgm:t>
    </dgm:pt>
    <dgm:pt modelId="{DDBA89DB-4C7C-4CEC-B269-D8A54D922617}">
      <dgm:prSet/>
      <dgm:spPr/>
      <dgm:t>
        <a:bodyPr/>
        <a:lstStyle/>
        <a:p>
          <a:r>
            <a:rPr lang="en-US"/>
            <a:t>Preprocessing involved imputation and dropping columns with high missing values.</a:t>
          </a:r>
        </a:p>
      </dgm:t>
    </dgm:pt>
    <dgm:pt modelId="{713C3E38-E4EC-4C0F-B9E7-A4CD1D8FAD1B}" type="parTrans" cxnId="{E2383FF6-82C5-48F0-B30C-5E2FF0CAF921}">
      <dgm:prSet/>
      <dgm:spPr/>
      <dgm:t>
        <a:bodyPr/>
        <a:lstStyle/>
        <a:p>
          <a:endParaRPr lang="en-US"/>
        </a:p>
      </dgm:t>
    </dgm:pt>
    <dgm:pt modelId="{6F42B6A9-7237-4F00-B356-FEF0DB1E545C}" type="sibTrans" cxnId="{E2383FF6-82C5-48F0-B30C-5E2FF0CAF921}">
      <dgm:prSet/>
      <dgm:spPr/>
      <dgm:t>
        <a:bodyPr/>
        <a:lstStyle/>
        <a:p>
          <a:endParaRPr lang="en-US"/>
        </a:p>
      </dgm:t>
    </dgm:pt>
    <dgm:pt modelId="{EE30104B-645A-45C1-9484-A80C8C9C016E}">
      <dgm:prSet/>
      <dgm:spPr/>
      <dgm:t>
        <a:bodyPr/>
        <a:lstStyle/>
        <a:p>
          <a:r>
            <a:rPr lang="en-US"/>
            <a:t>Median used for skewed fields like Enrollment.</a:t>
          </a:r>
        </a:p>
      </dgm:t>
    </dgm:pt>
    <dgm:pt modelId="{E73E230F-9EB1-4E20-9BB5-9AF724BD3C19}" type="parTrans" cxnId="{337DCB4E-95E0-4D79-81C5-D7795D08EE0D}">
      <dgm:prSet/>
      <dgm:spPr/>
      <dgm:t>
        <a:bodyPr/>
        <a:lstStyle/>
        <a:p>
          <a:endParaRPr lang="en-US"/>
        </a:p>
      </dgm:t>
    </dgm:pt>
    <dgm:pt modelId="{54BDB6FD-B4FC-4ED9-8866-FB002489233E}" type="sibTrans" cxnId="{337DCB4E-95E0-4D79-81C5-D7795D08EE0D}">
      <dgm:prSet/>
      <dgm:spPr/>
      <dgm:t>
        <a:bodyPr/>
        <a:lstStyle/>
        <a:p>
          <a:endParaRPr lang="en-US"/>
        </a:p>
      </dgm:t>
    </dgm:pt>
    <dgm:pt modelId="{765664F1-D531-C446-9FC8-F463026E43D5}" type="pres">
      <dgm:prSet presAssocID="{DCBE7C14-EEBF-46F1-AC6E-BE4B6922F392}" presName="linear" presStyleCnt="0">
        <dgm:presLayoutVars>
          <dgm:animLvl val="lvl"/>
          <dgm:resizeHandles val="exact"/>
        </dgm:presLayoutVars>
      </dgm:prSet>
      <dgm:spPr/>
    </dgm:pt>
    <dgm:pt modelId="{3C8B19E5-9E8A-5F47-9B9B-FA57E8DDC33D}" type="pres">
      <dgm:prSet presAssocID="{B789E3B8-B7FB-4798-97E4-B0A421CA1071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7E14B68F-6064-9E41-9A72-BA0C8B6D2447}" type="pres">
      <dgm:prSet presAssocID="{9F9BEC97-DD28-44DE-9FEB-AB938DE51F8E}" presName="spacer" presStyleCnt="0"/>
      <dgm:spPr/>
    </dgm:pt>
    <dgm:pt modelId="{CBC83840-7179-0C4F-8296-C119D94A76A1}" type="pres">
      <dgm:prSet presAssocID="{80FC994C-D8EE-4946-B135-1C263B87A294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66A513BB-5FA8-7046-A604-7576EFFD9E73}" type="pres">
      <dgm:prSet presAssocID="{3FED899E-C20F-4A87-82AE-EF16283AABA3}" presName="spacer" presStyleCnt="0"/>
      <dgm:spPr/>
    </dgm:pt>
    <dgm:pt modelId="{962A4000-20B8-2849-846C-FE9D68081C1D}" type="pres">
      <dgm:prSet presAssocID="{6C78AA0D-39B7-472A-8110-E466C397A11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43A090CC-FA38-E947-9D21-9C04ABCE7AED}" type="pres">
      <dgm:prSet presAssocID="{079C13F2-D732-4351-81E6-704A2C238D4A}" presName="spacer" presStyleCnt="0"/>
      <dgm:spPr/>
    </dgm:pt>
    <dgm:pt modelId="{F1D70E1B-208C-3E4C-AA61-D66324A833BE}" type="pres">
      <dgm:prSet presAssocID="{9F9455A6-971F-453F-AE05-3D02DC52BA03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8131BE68-4231-FE4E-9C65-4166D6F7C435}" type="pres">
      <dgm:prSet presAssocID="{4E752038-AEFC-4319-B931-4F39584F9326}" presName="spacer" presStyleCnt="0"/>
      <dgm:spPr/>
    </dgm:pt>
    <dgm:pt modelId="{C17A6ECC-7633-3046-A23D-976B9C4BAC8E}" type="pres">
      <dgm:prSet presAssocID="{8A71CB1E-3E4B-41DB-BB24-83EAA33A93A4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D6B8109C-27A3-E247-9C7A-3610430C2050}" type="pres">
      <dgm:prSet presAssocID="{F667BC25-B9EB-4156-8A74-BA1E9FBD7C86}" presName="spacer" presStyleCnt="0"/>
      <dgm:spPr/>
    </dgm:pt>
    <dgm:pt modelId="{AE6A43A3-5B87-9B4B-8B7A-1A95FB0CB085}" type="pres">
      <dgm:prSet presAssocID="{DDBA89DB-4C7C-4CEC-B269-D8A54D92261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B88FE343-AC42-AA43-8D36-72DF46701986}" type="pres">
      <dgm:prSet presAssocID="{6F42B6A9-7237-4F00-B356-FEF0DB1E545C}" presName="spacer" presStyleCnt="0"/>
      <dgm:spPr/>
    </dgm:pt>
    <dgm:pt modelId="{70B4D728-1AC8-A845-9F80-E890B03DE63C}" type="pres">
      <dgm:prSet presAssocID="{EE30104B-645A-45C1-9484-A80C8C9C016E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2250E06-3304-4355-A9F8-6F9E7576A6B5}" srcId="{DCBE7C14-EEBF-46F1-AC6E-BE4B6922F392}" destId="{B789E3B8-B7FB-4798-97E4-B0A421CA1071}" srcOrd="0" destOrd="0" parTransId="{8A89F41A-3856-47AB-8537-DF079669FA4D}" sibTransId="{9F9BEC97-DD28-44DE-9FEB-AB938DE51F8E}"/>
    <dgm:cxn modelId="{97E71908-E5BE-4AEE-A05D-FABDBCEFD3FE}" srcId="{DCBE7C14-EEBF-46F1-AC6E-BE4B6922F392}" destId="{6C78AA0D-39B7-472A-8110-E466C397A11D}" srcOrd="2" destOrd="0" parTransId="{E5EE163F-B424-4355-B641-0B0DE51EB3DF}" sibTransId="{079C13F2-D732-4351-81E6-704A2C238D4A}"/>
    <dgm:cxn modelId="{569A0C24-496B-414D-9177-4A3125AE0EDB}" type="presOf" srcId="{DDBA89DB-4C7C-4CEC-B269-D8A54D922617}" destId="{AE6A43A3-5B87-9B4B-8B7A-1A95FB0CB085}" srcOrd="0" destOrd="0" presId="urn:microsoft.com/office/officeart/2005/8/layout/vList2"/>
    <dgm:cxn modelId="{B97C1828-1DBF-6840-945E-34B8B1CCF5FA}" type="presOf" srcId="{EE30104B-645A-45C1-9484-A80C8C9C016E}" destId="{70B4D728-1AC8-A845-9F80-E890B03DE63C}" srcOrd="0" destOrd="0" presId="urn:microsoft.com/office/officeart/2005/8/layout/vList2"/>
    <dgm:cxn modelId="{71F6D23D-D73D-874E-9AA2-EE4335FAB36E}" type="presOf" srcId="{8A71CB1E-3E4B-41DB-BB24-83EAA33A93A4}" destId="{C17A6ECC-7633-3046-A23D-976B9C4BAC8E}" srcOrd="0" destOrd="0" presId="urn:microsoft.com/office/officeart/2005/8/layout/vList2"/>
    <dgm:cxn modelId="{337DCB4E-95E0-4D79-81C5-D7795D08EE0D}" srcId="{DCBE7C14-EEBF-46F1-AC6E-BE4B6922F392}" destId="{EE30104B-645A-45C1-9484-A80C8C9C016E}" srcOrd="6" destOrd="0" parTransId="{E73E230F-9EB1-4E20-9BB5-9AF724BD3C19}" sibTransId="{54BDB6FD-B4FC-4ED9-8866-FB002489233E}"/>
    <dgm:cxn modelId="{0AB56853-01D6-7E4A-9B13-368382D7B7C4}" type="presOf" srcId="{80FC994C-D8EE-4946-B135-1C263B87A294}" destId="{CBC83840-7179-0C4F-8296-C119D94A76A1}" srcOrd="0" destOrd="0" presId="urn:microsoft.com/office/officeart/2005/8/layout/vList2"/>
    <dgm:cxn modelId="{E6ABA855-3A61-7D44-AE0E-768FE88E1443}" type="presOf" srcId="{DCBE7C14-EEBF-46F1-AC6E-BE4B6922F392}" destId="{765664F1-D531-C446-9FC8-F463026E43D5}" srcOrd="0" destOrd="0" presId="urn:microsoft.com/office/officeart/2005/8/layout/vList2"/>
    <dgm:cxn modelId="{192A2567-EFF1-4A42-A4E4-3AB8363FBEF9}" type="presOf" srcId="{B789E3B8-B7FB-4798-97E4-B0A421CA1071}" destId="{3C8B19E5-9E8A-5F47-9B9B-FA57E8DDC33D}" srcOrd="0" destOrd="0" presId="urn:microsoft.com/office/officeart/2005/8/layout/vList2"/>
    <dgm:cxn modelId="{96E29A6D-9EB1-6C4C-9BF5-D3797E773154}" type="presOf" srcId="{9F9455A6-971F-453F-AE05-3D02DC52BA03}" destId="{F1D70E1B-208C-3E4C-AA61-D66324A833BE}" srcOrd="0" destOrd="0" presId="urn:microsoft.com/office/officeart/2005/8/layout/vList2"/>
    <dgm:cxn modelId="{E2C8C36F-662C-46BE-A221-CF17FB3C79AF}" srcId="{DCBE7C14-EEBF-46F1-AC6E-BE4B6922F392}" destId="{80FC994C-D8EE-4946-B135-1C263B87A294}" srcOrd="1" destOrd="0" parTransId="{0F635EC3-00F7-4ECA-81C5-C7812459C175}" sibTransId="{3FED899E-C20F-4A87-82AE-EF16283AABA3}"/>
    <dgm:cxn modelId="{4D8CBB8B-D15A-43F6-AD63-792F524B80F5}" srcId="{DCBE7C14-EEBF-46F1-AC6E-BE4B6922F392}" destId="{9F9455A6-971F-453F-AE05-3D02DC52BA03}" srcOrd="3" destOrd="0" parTransId="{5F7CE243-7523-4E67-81A0-65E1419303A3}" sibTransId="{4E752038-AEFC-4319-B931-4F39584F9326}"/>
    <dgm:cxn modelId="{49D82DC1-5363-47D1-91C0-0826786B99DB}" srcId="{DCBE7C14-EEBF-46F1-AC6E-BE4B6922F392}" destId="{8A71CB1E-3E4B-41DB-BB24-83EAA33A93A4}" srcOrd="4" destOrd="0" parTransId="{3E9D12C2-771D-48EE-BDCB-5B498E895F83}" sibTransId="{F667BC25-B9EB-4156-8A74-BA1E9FBD7C86}"/>
    <dgm:cxn modelId="{F58305CB-3D0E-3045-87B4-E126C9BA0726}" type="presOf" srcId="{6C78AA0D-39B7-472A-8110-E466C397A11D}" destId="{962A4000-20B8-2849-846C-FE9D68081C1D}" srcOrd="0" destOrd="0" presId="urn:microsoft.com/office/officeart/2005/8/layout/vList2"/>
    <dgm:cxn modelId="{E2383FF6-82C5-48F0-B30C-5E2FF0CAF921}" srcId="{DCBE7C14-EEBF-46F1-AC6E-BE4B6922F392}" destId="{DDBA89DB-4C7C-4CEC-B269-D8A54D922617}" srcOrd="5" destOrd="0" parTransId="{713C3E38-E4EC-4C0F-B9E7-A4CD1D8FAD1B}" sibTransId="{6F42B6A9-7237-4F00-B356-FEF0DB1E545C}"/>
    <dgm:cxn modelId="{A8E0FC5B-D0F1-2743-952B-E7DFEB495E91}" type="presParOf" srcId="{765664F1-D531-C446-9FC8-F463026E43D5}" destId="{3C8B19E5-9E8A-5F47-9B9B-FA57E8DDC33D}" srcOrd="0" destOrd="0" presId="urn:microsoft.com/office/officeart/2005/8/layout/vList2"/>
    <dgm:cxn modelId="{02581E11-F9F9-FC45-82C5-C21167E1F4BB}" type="presParOf" srcId="{765664F1-D531-C446-9FC8-F463026E43D5}" destId="{7E14B68F-6064-9E41-9A72-BA0C8B6D2447}" srcOrd="1" destOrd="0" presId="urn:microsoft.com/office/officeart/2005/8/layout/vList2"/>
    <dgm:cxn modelId="{CBB955B3-573D-BF4A-AF12-745103ECD12A}" type="presParOf" srcId="{765664F1-D531-C446-9FC8-F463026E43D5}" destId="{CBC83840-7179-0C4F-8296-C119D94A76A1}" srcOrd="2" destOrd="0" presId="urn:microsoft.com/office/officeart/2005/8/layout/vList2"/>
    <dgm:cxn modelId="{A7E70D5E-C545-7649-86C8-087225AE9C5F}" type="presParOf" srcId="{765664F1-D531-C446-9FC8-F463026E43D5}" destId="{66A513BB-5FA8-7046-A604-7576EFFD9E73}" srcOrd="3" destOrd="0" presId="urn:microsoft.com/office/officeart/2005/8/layout/vList2"/>
    <dgm:cxn modelId="{79D95DE0-5081-5348-977D-AE43AE359592}" type="presParOf" srcId="{765664F1-D531-C446-9FC8-F463026E43D5}" destId="{962A4000-20B8-2849-846C-FE9D68081C1D}" srcOrd="4" destOrd="0" presId="urn:microsoft.com/office/officeart/2005/8/layout/vList2"/>
    <dgm:cxn modelId="{3D49D079-5DDE-1F43-B0CB-CFC84B9C4EEC}" type="presParOf" srcId="{765664F1-D531-C446-9FC8-F463026E43D5}" destId="{43A090CC-FA38-E947-9D21-9C04ABCE7AED}" srcOrd="5" destOrd="0" presId="urn:microsoft.com/office/officeart/2005/8/layout/vList2"/>
    <dgm:cxn modelId="{8C245D9F-336A-2C45-8854-AA4E232A0AA8}" type="presParOf" srcId="{765664F1-D531-C446-9FC8-F463026E43D5}" destId="{F1D70E1B-208C-3E4C-AA61-D66324A833BE}" srcOrd="6" destOrd="0" presId="urn:microsoft.com/office/officeart/2005/8/layout/vList2"/>
    <dgm:cxn modelId="{60AD0D15-82C3-2646-81FC-44FD172687C2}" type="presParOf" srcId="{765664F1-D531-C446-9FC8-F463026E43D5}" destId="{8131BE68-4231-FE4E-9C65-4166D6F7C435}" srcOrd="7" destOrd="0" presId="urn:microsoft.com/office/officeart/2005/8/layout/vList2"/>
    <dgm:cxn modelId="{198C87F9-C030-334D-B1CC-38B988A49E4E}" type="presParOf" srcId="{765664F1-D531-C446-9FC8-F463026E43D5}" destId="{C17A6ECC-7633-3046-A23D-976B9C4BAC8E}" srcOrd="8" destOrd="0" presId="urn:microsoft.com/office/officeart/2005/8/layout/vList2"/>
    <dgm:cxn modelId="{58BA494D-4099-6847-9AB0-182DF67BB487}" type="presParOf" srcId="{765664F1-D531-C446-9FC8-F463026E43D5}" destId="{D6B8109C-27A3-E247-9C7A-3610430C2050}" srcOrd="9" destOrd="0" presId="urn:microsoft.com/office/officeart/2005/8/layout/vList2"/>
    <dgm:cxn modelId="{7D1A1EFB-FA89-9741-BF5A-D3493FB49937}" type="presParOf" srcId="{765664F1-D531-C446-9FC8-F463026E43D5}" destId="{AE6A43A3-5B87-9B4B-8B7A-1A95FB0CB085}" srcOrd="10" destOrd="0" presId="urn:microsoft.com/office/officeart/2005/8/layout/vList2"/>
    <dgm:cxn modelId="{D45E3A80-C29D-E44A-8D8C-12053E9E4184}" type="presParOf" srcId="{765664F1-D531-C446-9FC8-F463026E43D5}" destId="{B88FE343-AC42-AA43-8D36-72DF46701986}" srcOrd="11" destOrd="0" presId="urn:microsoft.com/office/officeart/2005/8/layout/vList2"/>
    <dgm:cxn modelId="{8B8B9B88-EBFB-8D4A-B360-2B82E98F5D0A}" type="presParOf" srcId="{765664F1-D531-C446-9FC8-F463026E43D5}" destId="{70B4D728-1AC8-A845-9F80-E890B03DE63C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D50903-701D-4070-AF7F-29CE078C76B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C3C4B8C-5C74-40E1-8CB3-CA711512E3BA}">
      <dgm:prSet/>
      <dgm:spPr/>
      <dgm:t>
        <a:bodyPr/>
        <a:lstStyle/>
        <a:p>
          <a:r>
            <a:rPr lang="en-IN" b="1"/>
            <a:t>Phase 1</a:t>
          </a:r>
          <a:r>
            <a:rPr lang="en-IN"/>
            <a:t>: 800</a:t>
          </a:r>
          <a:endParaRPr lang="en-US"/>
        </a:p>
      </dgm:t>
    </dgm:pt>
    <dgm:pt modelId="{508DEB00-09ED-44F4-9D69-937805AAC3B3}" type="parTrans" cxnId="{538D412F-3D0B-4DB3-98FB-10D564B973B7}">
      <dgm:prSet/>
      <dgm:spPr/>
      <dgm:t>
        <a:bodyPr/>
        <a:lstStyle/>
        <a:p>
          <a:endParaRPr lang="en-US"/>
        </a:p>
      </dgm:t>
    </dgm:pt>
    <dgm:pt modelId="{9586437F-9109-49F5-BD9A-E73E6BDFE282}" type="sibTrans" cxnId="{538D412F-3D0B-4DB3-98FB-10D564B973B7}">
      <dgm:prSet/>
      <dgm:spPr/>
      <dgm:t>
        <a:bodyPr/>
        <a:lstStyle/>
        <a:p>
          <a:endParaRPr lang="en-US"/>
        </a:p>
      </dgm:t>
    </dgm:pt>
    <dgm:pt modelId="{540E899E-999E-4BFD-BFCC-DD228AA2EF2A}">
      <dgm:prSet/>
      <dgm:spPr/>
      <dgm:t>
        <a:bodyPr/>
        <a:lstStyle/>
        <a:p>
          <a:r>
            <a:rPr lang="en-IN" b="1"/>
            <a:t>Phase 2</a:t>
          </a:r>
          <a:r>
            <a:rPr lang="en-IN"/>
            <a:t>: 2,200</a:t>
          </a:r>
          <a:endParaRPr lang="en-US"/>
        </a:p>
      </dgm:t>
    </dgm:pt>
    <dgm:pt modelId="{EC129D6F-ABF4-41D0-BD95-F2259A347A9C}" type="parTrans" cxnId="{073D4419-2C14-4D96-A890-08692F8A3E98}">
      <dgm:prSet/>
      <dgm:spPr/>
      <dgm:t>
        <a:bodyPr/>
        <a:lstStyle/>
        <a:p>
          <a:endParaRPr lang="en-US"/>
        </a:p>
      </dgm:t>
    </dgm:pt>
    <dgm:pt modelId="{7DCA64B7-D0D3-4BC9-857A-87D742503B10}" type="sibTrans" cxnId="{073D4419-2C14-4D96-A890-08692F8A3E98}">
      <dgm:prSet/>
      <dgm:spPr/>
      <dgm:t>
        <a:bodyPr/>
        <a:lstStyle/>
        <a:p>
          <a:endParaRPr lang="en-US"/>
        </a:p>
      </dgm:t>
    </dgm:pt>
    <dgm:pt modelId="{94565F4D-D613-44BC-BE9B-8430DC6E3B1A}">
      <dgm:prSet/>
      <dgm:spPr/>
      <dgm:t>
        <a:bodyPr/>
        <a:lstStyle/>
        <a:p>
          <a:r>
            <a:rPr lang="en-IN" b="1"/>
            <a:t>Phase 3</a:t>
          </a:r>
          <a:r>
            <a:rPr lang="en-IN"/>
            <a:t>: 2,400</a:t>
          </a:r>
          <a:endParaRPr lang="en-US"/>
        </a:p>
      </dgm:t>
    </dgm:pt>
    <dgm:pt modelId="{3BFA20B0-E151-4DA7-9275-B4F56720FB74}" type="parTrans" cxnId="{9543D7ED-CAC6-4EEF-A79B-A5E10F498F65}">
      <dgm:prSet/>
      <dgm:spPr/>
      <dgm:t>
        <a:bodyPr/>
        <a:lstStyle/>
        <a:p>
          <a:endParaRPr lang="en-US"/>
        </a:p>
      </dgm:t>
    </dgm:pt>
    <dgm:pt modelId="{32677AFD-4F7D-40D8-AFDB-EDD2C70874FB}" type="sibTrans" cxnId="{9543D7ED-CAC6-4EEF-A79B-A5E10F498F65}">
      <dgm:prSet/>
      <dgm:spPr/>
      <dgm:t>
        <a:bodyPr/>
        <a:lstStyle/>
        <a:p>
          <a:endParaRPr lang="en-US"/>
        </a:p>
      </dgm:t>
    </dgm:pt>
    <dgm:pt modelId="{EB5613DF-394E-4B73-B99C-8761E57C9669}">
      <dgm:prSet/>
      <dgm:spPr/>
      <dgm:t>
        <a:bodyPr/>
        <a:lstStyle/>
        <a:p>
          <a:r>
            <a:rPr lang="en-IN" b="1"/>
            <a:t>Phase 4</a:t>
          </a:r>
          <a:r>
            <a:rPr lang="en-IN"/>
            <a:t>: 600</a:t>
          </a:r>
          <a:endParaRPr lang="en-US"/>
        </a:p>
      </dgm:t>
    </dgm:pt>
    <dgm:pt modelId="{47473A23-3584-479A-88D3-E5ACBEA77054}" type="parTrans" cxnId="{177A296B-EE68-4974-B861-3B0ED266C070}">
      <dgm:prSet/>
      <dgm:spPr/>
      <dgm:t>
        <a:bodyPr/>
        <a:lstStyle/>
        <a:p>
          <a:endParaRPr lang="en-US"/>
        </a:p>
      </dgm:t>
    </dgm:pt>
    <dgm:pt modelId="{BDF71CB3-1DA1-4024-BEFE-B5B339F24121}" type="sibTrans" cxnId="{177A296B-EE68-4974-B861-3B0ED266C070}">
      <dgm:prSet/>
      <dgm:spPr/>
      <dgm:t>
        <a:bodyPr/>
        <a:lstStyle/>
        <a:p>
          <a:endParaRPr lang="en-US"/>
        </a:p>
      </dgm:t>
    </dgm:pt>
    <dgm:pt modelId="{91811949-5EA1-4380-BEC8-FD4A38B605C9}">
      <dgm:prSet/>
      <dgm:spPr/>
      <dgm:t>
        <a:bodyPr/>
        <a:lstStyle/>
        <a:p>
          <a:r>
            <a:rPr lang="en-IN" b="1"/>
            <a:t>Not Applicable</a:t>
          </a:r>
          <a:r>
            <a:rPr lang="en-IN"/>
            <a:t>: 950</a:t>
          </a:r>
          <a:endParaRPr lang="en-US"/>
        </a:p>
      </dgm:t>
    </dgm:pt>
    <dgm:pt modelId="{0ADD0D60-FE9B-41B4-8EBB-48EB6A63C992}" type="parTrans" cxnId="{2550A33C-5718-47A5-8F76-EF577D64F937}">
      <dgm:prSet/>
      <dgm:spPr/>
      <dgm:t>
        <a:bodyPr/>
        <a:lstStyle/>
        <a:p>
          <a:endParaRPr lang="en-US"/>
        </a:p>
      </dgm:t>
    </dgm:pt>
    <dgm:pt modelId="{0595023D-F166-493C-B7B5-DC719D9B5D8A}" type="sibTrans" cxnId="{2550A33C-5718-47A5-8F76-EF577D64F937}">
      <dgm:prSet/>
      <dgm:spPr/>
      <dgm:t>
        <a:bodyPr/>
        <a:lstStyle/>
        <a:p>
          <a:endParaRPr lang="en-US"/>
        </a:p>
      </dgm:t>
    </dgm:pt>
    <dgm:pt modelId="{5D0D4694-1E84-C04C-A8A7-F387394C24CD}" type="pres">
      <dgm:prSet presAssocID="{CED50903-701D-4070-AF7F-29CE078C76B5}" presName="linear" presStyleCnt="0">
        <dgm:presLayoutVars>
          <dgm:animLvl val="lvl"/>
          <dgm:resizeHandles val="exact"/>
        </dgm:presLayoutVars>
      </dgm:prSet>
      <dgm:spPr/>
    </dgm:pt>
    <dgm:pt modelId="{D4E1D885-63C6-2640-A2E4-6194F42EA37F}" type="pres">
      <dgm:prSet presAssocID="{5C3C4B8C-5C74-40E1-8CB3-CA711512E3B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F75CE02-CE2D-D642-8FD7-115A1335D75D}" type="pres">
      <dgm:prSet presAssocID="{9586437F-9109-49F5-BD9A-E73E6BDFE282}" presName="spacer" presStyleCnt="0"/>
      <dgm:spPr/>
    </dgm:pt>
    <dgm:pt modelId="{8087B6C6-29B1-2048-8728-01B66F6C98D0}" type="pres">
      <dgm:prSet presAssocID="{540E899E-999E-4BFD-BFCC-DD228AA2EF2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B5C0E49-4524-2C43-8B67-26D3EF492987}" type="pres">
      <dgm:prSet presAssocID="{7DCA64B7-D0D3-4BC9-857A-87D742503B10}" presName="spacer" presStyleCnt="0"/>
      <dgm:spPr/>
    </dgm:pt>
    <dgm:pt modelId="{D2323D88-09BF-1749-B61A-ADE61A51ABC8}" type="pres">
      <dgm:prSet presAssocID="{94565F4D-D613-44BC-BE9B-8430DC6E3B1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70636ED-AE49-FD41-998F-0D4319478680}" type="pres">
      <dgm:prSet presAssocID="{32677AFD-4F7D-40D8-AFDB-EDD2C70874FB}" presName="spacer" presStyleCnt="0"/>
      <dgm:spPr/>
    </dgm:pt>
    <dgm:pt modelId="{E1D14250-1105-9444-995B-23A8425B15CB}" type="pres">
      <dgm:prSet presAssocID="{EB5613DF-394E-4B73-B99C-8761E57C966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34E41EC-6F00-9D4C-BD47-A26A9CE1CDE8}" type="pres">
      <dgm:prSet presAssocID="{BDF71CB3-1DA1-4024-BEFE-B5B339F24121}" presName="spacer" presStyleCnt="0"/>
      <dgm:spPr/>
    </dgm:pt>
    <dgm:pt modelId="{5589F0BA-9337-4247-9932-EE95072DD8F5}" type="pres">
      <dgm:prSet presAssocID="{91811949-5EA1-4380-BEC8-FD4A38B605C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6A1B917-5FA5-7046-A680-36559000C959}" type="presOf" srcId="{91811949-5EA1-4380-BEC8-FD4A38B605C9}" destId="{5589F0BA-9337-4247-9932-EE95072DD8F5}" srcOrd="0" destOrd="0" presId="urn:microsoft.com/office/officeart/2005/8/layout/vList2"/>
    <dgm:cxn modelId="{073D4419-2C14-4D96-A890-08692F8A3E98}" srcId="{CED50903-701D-4070-AF7F-29CE078C76B5}" destId="{540E899E-999E-4BFD-BFCC-DD228AA2EF2A}" srcOrd="1" destOrd="0" parTransId="{EC129D6F-ABF4-41D0-BD95-F2259A347A9C}" sibTransId="{7DCA64B7-D0D3-4BC9-857A-87D742503B10}"/>
    <dgm:cxn modelId="{538D412F-3D0B-4DB3-98FB-10D564B973B7}" srcId="{CED50903-701D-4070-AF7F-29CE078C76B5}" destId="{5C3C4B8C-5C74-40E1-8CB3-CA711512E3BA}" srcOrd="0" destOrd="0" parTransId="{508DEB00-09ED-44F4-9D69-937805AAC3B3}" sibTransId="{9586437F-9109-49F5-BD9A-E73E6BDFE282}"/>
    <dgm:cxn modelId="{2550A33C-5718-47A5-8F76-EF577D64F937}" srcId="{CED50903-701D-4070-AF7F-29CE078C76B5}" destId="{91811949-5EA1-4380-BEC8-FD4A38B605C9}" srcOrd="4" destOrd="0" parTransId="{0ADD0D60-FE9B-41B4-8EBB-48EB6A63C992}" sibTransId="{0595023D-F166-493C-B7B5-DC719D9B5D8A}"/>
    <dgm:cxn modelId="{0857F045-1CAA-CD49-8DF9-6F103646E637}" type="presOf" srcId="{5C3C4B8C-5C74-40E1-8CB3-CA711512E3BA}" destId="{D4E1D885-63C6-2640-A2E4-6194F42EA37F}" srcOrd="0" destOrd="0" presId="urn:microsoft.com/office/officeart/2005/8/layout/vList2"/>
    <dgm:cxn modelId="{177A296B-EE68-4974-B861-3B0ED266C070}" srcId="{CED50903-701D-4070-AF7F-29CE078C76B5}" destId="{EB5613DF-394E-4B73-B99C-8761E57C9669}" srcOrd="3" destOrd="0" parTransId="{47473A23-3584-479A-88D3-E5ACBEA77054}" sibTransId="{BDF71CB3-1DA1-4024-BEFE-B5B339F24121}"/>
    <dgm:cxn modelId="{3083E997-E0F2-2845-8D2B-85DE01709F1B}" type="presOf" srcId="{94565F4D-D613-44BC-BE9B-8430DC6E3B1A}" destId="{D2323D88-09BF-1749-B61A-ADE61A51ABC8}" srcOrd="0" destOrd="0" presId="urn:microsoft.com/office/officeart/2005/8/layout/vList2"/>
    <dgm:cxn modelId="{255EC6BA-67C2-F245-A9C8-877AC515D386}" type="presOf" srcId="{540E899E-999E-4BFD-BFCC-DD228AA2EF2A}" destId="{8087B6C6-29B1-2048-8728-01B66F6C98D0}" srcOrd="0" destOrd="0" presId="urn:microsoft.com/office/officeart/2005/8/layout/vList2"/>
    <dgm:cxn modelId="{7F922BC0-422E-F348-8413-B0F61FE9D6A9}" type="presOf" srcId="{EB5613DF-394E-4B73-B99C-8761E57C9669}" destId="{E1D14250-1105-9444-995B-23A8425B15CB}" srcOrd="0" destOrd="0" presId="urn:microsoft.com/office/officeart/2005/8/layout/vList2"/>
    <dgm:cxn modelId="{F4358FD0-FCEA-264C-A05E-DA1C075A3293}" type="presOf" srcId="{CED50903-701D-4070-AF7F-29CE078C76B5}" destId="{5D0D4694-1E84-C04C-A8A7-F387394C24CD}" srcOrd="0" destOrd="0" presId="urn:microsoft.com/office/officeart/2005/8/layout/vList2"/>
    <dgm:cxn modelId="{9543D7ED-CAC6-4EEF-A79B-A5E10F498F65}" srcId="{CED50903-701D-4070-AF7F-29CE078C76B5}" destId="{94565F4D-D613-44BC-BE9B-8430DC6E3B1A}" srcOrd="2" destOrd="0" parTransId="{3BFA20B0-E151-4DA7-9275-B4F56720FB74}" sibTransId="{32677AFD-4F7D-40D8-AFDB-EDD2C70874FB}"/>
    <dgm:cxn modelId="{7287A1B9-0018-4F49-A611-79B1798FD197}" type="presParOf" srcId="{5D0D4694-1E84-C04C-A8A7-F387394C24CD}" destId="{D4E1D885-63C6-2640-A2E4-6194F42EA37F}" srcOrd="0" destOrd="0" presId="urn:microsoft.com/office/officeart/2005/8/layout/vList2"/>
    <dgm:cxn modelId="{D33EB307-E40B-4E45-9AC5-1BD599166D0F}" type="presParOf" srcId="{5D0D4694-1E84-C04C-A8A7-F387394C24CD}" destId="{AF75CE02-CE2D-D642-8FD7-115A1335D75D}" srcOrd="1" destOrd="0" presId="urn:microsoft.com/office/officeart/2005/8/layout/vList2"/>
    <dgm:cxn modelId="{0E8AC588-5959-634C-A7C3-975078E5FCEE}" type="presParOf" srcId="{5D0D4694-1E84-C04C-A8A7-F387394C24CD}" destId="{8087B6C6-29B1-2048-8728-01B66F6C98D0}" srcOrd="2" destOrd="0" presId="urn:microsoft.com/office/officeart/2005/8/layout/vList2"/>
    <dgm:cxn modelId="{C5069E0D-8E84-4947-BF0A-F28098589F56}" type="presParOf" srcId="{5D0D4694-1E84-C04C-A8A7-F387394C24CD}" destId="{7B5C0E49-4524-2C43-8B67-26D3EF492987}" srcOrd="3" destOrd="0" presId="urn:microsoft.com/office/officeart/2005/8/layout/vList2"/>
    <dgm:cxn modelId="{37754078-403F-444F-B95E-36A2B73DB022}" type="presParOf" srcId="{5D0D4694-1E84-C04C-A8A7-F387394C24CD}" destId="{D2323D88-09BF-1749-B61A-ADE61A51ABC8}" srcOrd="4" destOrd="0" presId="urn:microsoft.com/office/officeart/2005/8/layout/vList2"/>
    <dgm:cxn modelId="{34EB7C08-1E60-FB4D-BF92-2E517654BEE5}" type="presParOf" srcId="{5D0D4694-1E84-C04C-A8A7-F387394C24CD}" destId="{870636ED-AE49-FD41-998F-0D4319478680}" srcOrd="5" destOrd="0" presId="urn:microsoft.com/office/officeart/2005/8/layout/vList2"/>
    <dgm:cxn modelId="{7F881540-6FAD-A04A-96A0-77D36AD2DFC3}" type="presParOf" srcId="{5D0D4694-1E84-C04C-A8A7-F387394C24CD}" destId="{E1D14250-1105-9444-995B-23A8425B15CB}" srcOrd="6" destOrd="0" presId="urn:microsoft.com/office/officeart/2005/8/layout/vList2"/>
    <dgm:cxn modelId="{5562A327-B0F9-3647-BA80-0B2723FAA253}" type="presParOf" srcId="{5D0D4694-1E84-C04C-A8A7-F387394C24CD}" destId="{D34E41EC-6F00-9D4C-BD47-A26A9CE1CDE8}" srcOrd="7" destOrd="0" presId="urn:microsoft.com/office/officeart/2005/8/layout/vList2"/>
    <dgm:cxn modelId="{5329B0EE-4A9C-D444-AEB8-CDAF382EC08B}" type="presParOf" srcId="{5D0D4694-1E84-C04C-A8A7-F387394C24CD}" destId="{5589F0BA-9337-4247-9932-EE95072DD8F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1E6F89-97AE-4DB1-A3CC-44D28B29C70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A888104-4126-4486-8C28-33DCA52F4AF4}">
      <dgm:prSet/>
      <dgm:spPr/>
      <dgm:t>
        <a:bodyPr/>
        <a:lstStyle/>
        <a:p>
          <a:r>
            <a:rPr lang="en-IN" b="1"/>
            <a:t>United States</a:t>
          </a:r>
          <a:r>
            <a:rPr lang="en-IN"/>
            <a:t>: 3,800 trials</a:t>
          </a:r>
          <a:endParaRPr lang="en-US"/>
        </a:p>
      </dgm:t>
    </dgm:pt>
    <dgm:pt modelId="{BD4DB8F2-37FB-4D57-90ED-B3A909471672}" type="parTrans" cxnId="{02A4A2C1-1655-4DB4-BA68-9DFFFD13E707}">
      <dgm:prSet/>
      <dgm:spPr/>
      <dgm:t>
        <a:bodyPr/>
        <a:lstStyle/>
        <a:p>
          <a:endParaRPr lang="en-US"/>
        </a:p>
      </dgm:t>
    </dgm:pt>
    <dgm:pt modelId="{DB68D6DA-3947-43F2-8746-307FD06E5356}" type="sibTrans" cxnId="{02A4A2C1-1655-4DB4-BA68-9DFFFD13E707}">
      <dgm:prSet/>
      <dgm:spPr/>
      <dgm:t>
        <a:bodyPr/>
        <a:lstStyle/>
        <a:p>
          <a:endParaRPr lang="en-US"/>
        </a:p>
      </dgm:t>
    </dgm:pt>
    <dgm:pt modelId="{632DF46D-1EE4-4B19-A84C-09E26509A3D2}">
      <dgm:prSet/>
      <dgm:spPr/>
      <dgm:t>
        <a:bodyPr/>
        <a:lstStyle/>
        <a:p>
          <a:r>
            <a:rPr lang="en-IN" b="1"/>
            <a:t>France</a:t>
          </a:r>
          <a:r>
            <a:rPr lang="en-IN"/>
            <a:t>: 1,600</a:t>
          </a:r>
          <a:endParaRPr lang="en-US"/>
        </a:p>
      </dgm:t>
    </dgm:pt>
    <dgm:pt modelId="{0971959B-2069-4B1C-8DE4-A46954DDCCF0}" type="parTrans" cxnId="{D43E266F-C132-4C48-A078-4BEC406D0397}">
      <dgm:prSet/>
      <dgm:spPr/>
      <dgm:t>
        <a:bodyPr/>
        <a:lstStyle/>
        <a:p>
          <a:endParaRPr lang="en-US"/>
        </a:p>
      </dgm:t>
    </dgm:pt>
    <dgm:pt modelId="{99613543-2870-4496-963C-4511D15A4E07}" type="sibTrans" cxnId="{D43E266F-C132-4C48-A078-4BEC406D0397}">
      <dgm:prSet/>
      <dgm:spPr/>
      <dgm:t>
        <a:bodyPr/>
        <a:lstStyle/>
        <a:p>
          <a:endParaRPr lang="en-US"/>
        </a:p>
      </dgm:t>
    </dgm:pt>
    <dgm:pt modelId="{EB324A2F-2E2E-41A5-B82A-EBAA563A01C7}">
      <dgm:prSet/>
      <dgm:spPr/>
      <dgm:t>
        <a:bodyPr/>
        <a:lstStyle/>
        <a:p>
          <a:r>
            <a:rPr lang="en-IN" b="1"/>
            <a:t>India</a:t>
          </a:r>
          <a:r>
            <a:rPr lang="en-IN"/>
            <a:t>: 1,100</a:t>
          </a:r>
          <a:endParaRPr lang="en-US"/>
        </a:p>
      </dgm:t>
    </dgm:pt>
    <dgm:pt modelId="{593689B3-ECE0-4D64-AE25-83B61F0C1746}" type="parTrans" cxnId="{D5BBA0F5-6398-4C17-87AB-C40A8E29C561}">
      <dgm:prSet/>
      <dgm:spPr/>
      <dgm:t>
        <a:bodyPr/>
        <a:lstStyle/>
        <a:p>
          <a:endParaRPr lang="en-US"/>
        </a:p>
      </dgm:t>
    </dgm:pt>
    <dgm:pt modelId="{5F7CC4B6-49D4-4402-9D4D-7EEBF617E7AB}" type="sibTrans" cxnId="{D5BBA0F5-6398-4C17-87AB-C40A8E29C561}">
      <dgm:prSet/>
      <dgm:spPr/>
      <dgm:t>
        <a:bodyPr/>
        <a:lstStyle/>
        <a:p>
          <a:endParaRPr lang="en-US"/>
        </a:p>
      </dgm:t>
    </dgm:pt>
    <dgm:pt modelId="{8CE88349-E112-46D8-8817-DDAA7325AAE4}">
      <dgm:prSet/>
      <dgm:spPr/>
      <dgm:t>
        <a:bodyPr/>
        <a:lstStyle/>
        <a:p>
          <a:r>
            <a:rPr lang="en-IN" b="1"/>
            <a:t>Brazil</a:t>
          </a:r>
          <a:r>
            <a:rPr lang="en-IN"/>
            <a:t>: 950</a:t>
          </a:r>
          <a:endParaRPr lang="en-US"/>
        </a:p>
      </dgm:t>
    </dgm:pt>
    <dgm:pt modelId="{D5780F3E-FC11-4D59-8F5A-D8779EA707BC}" type="parTrans" cxnId="{ACF9EBEE-1E67-41B5-BF6B-1017B286CB0F}">
      <dgm:prSet/>
      <dgm:spPr/>
      <dgm:t>
        <a:bodyPr/>
        <a:lstStyle/>
        <a:p>
          <a:endParaRPr lang="en-US"/>
        </a:p>
      </dgm:t>
    </dgm:pt>
    <dgm:pt modelId="{D337019B-873C-4948-B2C4-C5CEDC292031}" type="sibTrans" cxnId="{ACF9EBEE-1E67-41B5-BF6B-1017B286CB0F}">
      <dgm:prSet/>
      <dgm:spPr/>
      <dgm:t>
        <a:bodyPr/>
        <a:lstStyle/>
        <a:p>
          <a:endParaRPr lang="en-US"/>
        </a:p>
      </dgm:t>
    </dgm:pt>
    <dgm:pt modelId="{ECA96FC3-F816-40C0-ADBD-8682A7B09343}">
      <dgm:prSet/>
      <dgm:spPr/>
      <dgm:t>
        <a:bodyPr/>
        <a:lstStyle/>
        <a:p>
          <a:r>
            <a:rPr lang="en-IN" b="1"/>
            <a:t>China</a:t>
          </a:r>
          <a:r>
            <a:rPr lang="en-IN"/>
            <a:t>: 900</a:t>
          </a:r>
          <a:endParaRPr lang="en-US"/>
        </a:p>
      </dgm:t>
    </dgm:pt>
    <dgm:pt modelId="{84BD3E50-4A6C-42C9-A019-C67DD0D07CF1}" type="parTrans" cxnId="{0E794500-27EB-4183-880D-62589F6DC664}">
      <dgm:prSet/>
      <dgm:spPr/>
      <dgm:t>
        <a:bodyPr/>
        <a:lstStyle/>
        <a:p>
          <a:endParaRPr lang="en-US"/>
        </a:p>
      </dgm:t>
    </dgm:pt>
    <dgm:pt modelId="{64013C37-B4CD-46DD-932C-F639D0B12E1B}" type="sibTrans" cxnId="{0E794500-27EB-4183-880D-62589F6DC664}">
      <dgm:prSet/>
      <dgm:spPr/>
      <dgm:t>
        <a:bodyPr/>
        <a:lstStyle/>
        <a:p>
          <a:endParaRPr lang="en-US"/>
        </a:p>
      </dgm:t>
    </dgm:pt>
    <dgm:pt modelId="{4E9EE31B-7721-F746-950C-23FCACF32E5D}" type="pres">
      <dgm:prSet presAssocID="{941E6F89-97AE-4DB1-A3CC-44D28B29C70C}" presName="linear" presStyleCnt="0">
        <dgm:presLayoutVars>
          <dgm:animLvl val="lvl"/>
          <dgm:resizeHandles val="exact"/>
        </dgm:presLayoutVars>
      </dgm:prSet>
      <dgm:spPr/>
    </dgm:pt>
    <dgm:pt modelId="{D1D3BF0A-00F4-C54E-B700-9B55D773CEBB}" type="pres">
      <dgm:prSet presAssocID="{BA888104-4126-4486-8C28-33DCA52F4AF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B67C1CD-0806-2B46-B94B-48C381953BB7}" type="pres">
      <dgm:prSet presAssocID="{DB68D6DA-3947-43F2-8746-307FD06E5356}" presName="spacer" presStyleCnt="0"/>
      <dgm:spPr/>
    </dgm:pt>
    <dgm:pt modelId="{B41C7942-97D9-8941-8119-67BB2F0D1148}" type="pres">
      <dgm:prSet presAssocID="{632DF46D-1EE4-4B19-A84C-09E26509A3D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ACF9200-12D3-F74B-9B81-A4226BFF3D00}" type="pres">
      <dgm:prSet presAssocID="{99613543-2870-4496-963C-4511D15A4E07}" presName="spacer" presStyleCnt="0"/>
      <dgm:spPr/>
    </dgm:pt>
    <dgm:pt modelId="{C27EB89A-E4A0-1349-9AFD-42DF53ABD182}" type="pres">
      <dgm:prSet presAssocID="{EB324A2F-2E2E-41A5-B82A-EBAA563A01C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90FA232-BCFF-0E4B-B09B-379C886CCE38}" type="pres">
      <dgm:prSet presAssocID="{5F7CC4B6-49D4-4402-9D4D-7EEBF617E7AB}" presName="spacer" presStyleCnt="0"/>
      <dgm:spPr/>
    </dgm:pt>
    <dgm:pt modelId="{765ECF9B-CED2-4340-8127-8E375EE29F56}" type="pres">
      <dgm:prSet presAssocID="{8CE88349-E112-46D8-8817-DDAA7325AAE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C68507D-BB92-A54D-9C43-0465CA8FDE28}" type="pres">
      <dgm:prSet presAssocID="{D337019B-873C-4948-B2C4-C5CEDC292031}" presName="spacer" presStyleCnt="0"/>
      <dgm:spPr/>
    </dgm:pt>
    <dgm:pt modelId="{F8E6D52E-2C3D-4B4F-BBEE-DCC0B78C8D5A}" type="pres">
      <dgm:prSet presAssocID="{ECA96FC3-F816-40C0-ADBD-8682A7B0934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E794500-27EB-4183-880D-62589F6DC664}" srcId="{941E6F89-97AE-4DB1-A3CC-44D28B29C70C}" destId="{ECA96FC3-F816-40C0-ADBD-8682A7B09343}" srcOrd="4" destOrd="0" parTransId="{84BD3E50-4A6C-42C9-A019-C67DD0D07CF1}" sibTransId="{64013C37-B4CD-46DD-932C-F639D0B12E1B}"/>
    <dgm:cxn modelId="{BBBF6530-C744-F34B-9C52-33F23C8E54D7}" type="presOf" srcId="{941E6F89-97AE-4DB1-A3CC-44D28B29C70C}" destId="{4E9EE31B-7721-F746-950C-23FCACF32E5D}" srcOrd="0" destOrd="0" presId="urn:microsoft.com/office/officeart/2005/8/layout/vList2"/>
    <dgm:cxn modelId="{D43E266F-C132-4C48-A078-4BEC406D0397}" srcId="{941E6F89-97AE-4DB1-A3CC-44D28B29C70C}" destId="{632DF46D-1EE4-4B19-A84C-09E26509A3D2}" srcOrd="1" destOrd="0" parTransId="{0971959B-2069-4B1C-8DE4-A46954DDCCF0}" sibTransId="{99613543-2870-4496-963C-4511D15A4E07}"/>
    <dgm:cxn modelId="{7F75F76F-C73C-4849-9756-A6EA07EBB499}" type="presOf" srcId="{EB324A2F-2E2E-41A5-B82A-EBAA563A01C7}" destId="{C27EB89A-E4A0-1349-9AFD-42DF53ABD182}" srcOrd="0" destOrd="0" presId="urn:microsoft.com/office/officeart/2005/8/layout/vList2"/>
    <dgm:cxn modelId="{48D23578-04D6-6C46-82BB-78605D9940F0}" type="presOf" srcId="{8CE88349-E112-46D8-8817-DDAA7325AAE4}" destId="{765ECF9B-CED2-4340-8127-8E375EE29F56}" srcOrd="0" destOrd="0" presId="urn:microsoft.com/office/officeart/2005/8/layout/vList2"/>
    <dgm:cxn modelId="{216C4996-CCAD-6D45-8081-52F2C704DAC0}" type="presOf" srcId="{632DF46D-1EE4-4B19-A84C-09E26509A3D2}" destId="{B41C7942-97D9-8941-8119-67BB2F0D1148}" srcOrd="0" destOrd="0" presId="urn:microsoft.com/office/officeart/2005/8/layout/vList2"/>
    <dgm:cxn modelId="{FD75D19C-5FE1-864E-BC83-4CA568DC72AE}" type="presOf" srcId="{BA888104-4126-4486-8C28-33DCA52F4AF4}" destId="{D1D3BF0A-00F4-C54E-B700-9B55D773CEBB}" srcOrd="0" destOrd="0" presId="urn:microsoft.com/office/officeart/2005/8/layout/vList2"/>
    <dgm:cxn modelId="{B514CEB8-27A7-A84F-A0C5-30CA672AB6C0}" type="presOf" srcId="{ECA96FC3-F816-40C0-ADBD-8682A7B09343}" destId="{F8E6D52E-2C3D-4B4F-BBEE-DCC0B78C8D5A}" srcOrd="0" destOrd="0" presId="urn:microsoft.com/office/officeart/2005/8/layout/vList2"/>
    <dgm:cxn modelId="{02A4A2C1-1655-4DB4-BA68-9DFFFD13E707}" srcId="{941E6F89-97AE-4DB1-A3CC-44D28B29C70C}" destId="{BA888104-4126-4486-8C28-33DCA52F4AF4}" srcOrd="0" destOrd="0" parTransId="{BD4DB8F2-37FB-4D57-90ED-B3A909471672}" sibTransId="{DB68D6DA-3947-43F2-8746-307FD06E5356}"/>
    <dgm:cxn modelId="{ACF9EBEE-1E67-41B5-BF6B-1017B286CB0F}" srcId="{941E6F89-97AE-4DB1-A3CC-44D28B29C70C}" destId="{8CE88349-E112-46D8-8817-DDAA7325AAE4}" srcOrd="3" destOrd="0" parTransId="{D5780F3E-FC11-4D59-8F5A-D8779EA707BC}" sibTransId="{D337019B-873C-4948-B2C4-C5CEDC292031}"/>
    <dgm:cxn modelId="{D5BBA0F5-6398-4C17-87AB-C40A8E29C561}" srcId="{941E6F89-97AE-4DB1-A3CC-44D28B29C70C}" destId="{EB324A2F-2E2E-41A5-B82A-EBAA563A01C7}" srcOrd="2" destOrd="0" parTransId="{593689B3-ECE0-4D64-AE25-83B61F0C1746}" sibTransId="{5F7CC4B6-49D4-4402-9D4D-7EEBF617E7AB}"/>
    <dgm:cxn modelId="{7650BDE1-36EB-4246-BD06-00BDDD498534}" type="presParOf" srcId="{4E9EE31B-7721-F746-950C-23FCACF32E5D}" destId="{D1D3BF0A-00F4-C54E-B700-9B55D773CEBB}" srcOrd="0" destOrd="0" presId="urn:microsoft.com/office/officeart/2005/8/layout/vList2"/>
    <dgm:cxn modelId="{8A9A5A58-391C-D84B-BCD8-6DF05E4A0DC7}" type="presParOf" srcId="{4E9EE31B-7721-F746-950C-23FCACF32E5D}" destId="{5B67C1CD-0806-2B46-B94B-48C381953BB7}" srcOrd="1" destOrd="0" presId="urn:microsoft.com/office/officeart/2005/8/layout/vList2"/>
    <dgm:cxn modelId="{0581F0BE-DDCF-EA43-A325-5E6BE81CAD99}" type="presParOf" srcId="{4E9EE31B-7721-F746-950C-23FCACF32E5D}" destId="{B41C7942-97D9-8941-8119-67BB2F0D1148}" srcOrd="2" destOrd="0" presId="urn:microsoft.com/office/officeart/2005/8/layout/vList2"/>
    <dgm:cxn modelId="{4813A5FC-57BE-7A40-B73C-138791C51C38}" type="presParOf" srcId="{4E9EE31B-7721-F746-950C-23FCACF32E5D}" destId="{BACF9200-12D3-F74B-9B81-A4226BFF3D00}" srcOrd="3" destOrd="0" presId="urn:microsoft.com/office/officeart/2005/8/layout/vList2"/>
    <dgm:cxn modelId="{8DEE1E05-528E-B149-A7A2-B69BA7C85CF3}" type="presParOf" srcId="{4E9EE31B-7721-F746-950C-23FCACF32E5D}" destId="{C27EB89A-E4A0-1349-9AFD-42DF53ABD182}" srcOrd="4" destOrd="0" presId="urn:microsoft.com/office/officeart/2005/8/layout/vList2"/>
    <dgm:cxn modelId="{26798010-D17F-8F43-9685-D93144BE4E3F}" type="presParOf" srcId="{4E9EE31B-7721-F746-950C-23FCACF32E5D}" destId="{D90FA232-BCFF-0E4B-B09B-379C886CCE38}" srcOrd="5" destOrd="0" presId="urn:microsoft.com/office/officeart/2005/8/layout/vList2"/>
    <dgm:cxn modelId="{EBB3F325-6E4F-904F-8128-BE078FF590CD}" type="presParOf" srcId="{4E9EE31B-7721-F746-950C-23FCACF32E5D}" destId="{765ECF9B-CED2-4340-8127-8E375EE29F56}" srcOrd="6" destOrd="0" presId="urn:microsoft.com/office/officeart/2005/8/layout/vList2"/>
    <dgm:cxn modelId="{76899D0E-BFCD-F44B-B380-6D3BF0AD94F8}" type="presParOf" srcId="{4E9EE31B-7721-F746-950C-23FCACF32E5D}" destId="{2C68507D-BB92-A54D-9C43-0465CA8FDE28}" srcOrd="7" destOrd="0" presId="urn:microsoft.com/office/officeart/2005/8/layout/vList2"/>
    <dgm:cxn modelId="{48D93A2A-D6E8-B74F-B985-EAFC59E6782C}" type="presParOf" srcId="{4E9EE31B-7721-F746-950C-23FCACF32E5D}" destId="{F8E6D52E-2C3D-4B4F-BBEE-DCC0B78C8D5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A6ABEB-6678-4EFA-B8FB-6A1FACB4B425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C6E5E8B-ABC0-4290-9296-1CD3C985B8FD}">
      <dgm:prSet/>
      <dgm:spPr/>
      <dgm:t>
        <a:bodyPr/>
        <a:lstStyle/>
        <a:p>
          <a:r>
            <a:rPr lang="en-IN" b="1"/>
            <a:t>Median</a:t>
          </a:r>
          <a:r>
            <a:rPr lang="en-IN"/>
            <a:t>: 120</a:t>
          </a:r>
          <a:endParaRPr lang="en-US"/>
        </a:p>
      </dgm:t>
    </dgm:pt>
    <dgm:pt modelId="{3F5DDF5D-E476-44F1-AF10-48EDF3958473}" type="parTrans" cxnId="{4E27F863-4FE6-4B11-AA11-8BA17734E85E}">
      <dgm:prSet/>
      <dgm:spPr/>
      <dgm:t>
        <a:bodyPr/>
        <a:lstStyle/>
        <a:p>
          <a:endParaRPr lang="en-US"/>
        </a:p>
      </dgm:t>
    </dgm:pt>
    <dgm:pt modelId="{27F4BA2A-9F38-4B78-8168-4312D7696815}" type="sibTrans" cxnId="{4E27F863-4FE6-4B11-AA11-8BA17734E85E}">
      <dgm:prSet/>
      <dgm:spPr/>
      <dgm:t>
        <a:bodyPr/>
        <a:lstStyle/>
        <a:p>
          <a:endParaRPr lang="en-US"/>
        </a:p>
      </dgm:t>
    </dgm:pt>
    <dgm:pt modelId="{A09611B1-E6BE-4C1D-9EE8-33BBCE04A169}">
      <dgm:prSet/>
      <dgm:spPr/>
      <dgm:t>
        <a:bodyPr/>
        <a:lstStyle/>
        <a:p>
          <a:r>
            <a:rPr lang="en-IN" b="1"/>
            <a:t>Mean</a:t>
          </a:r>
          <a:r>
            <a:rPr lang="en-IN"/>
            <a:t>: 340</a:t>
          </a:r>
          <a:endParaRPr lang="en-US"/>
        </a:p>
      </dgm:t>
    </dgm:pt>
    <dgm:pt modelId="{B7F366B2-F4C9-484E-B3FE-6B451C13FB77}" type="parTrans" cxnId="{6733D1CC-67D9-487C-9042-C980D018EBCD}">
      <dgm:prSet/>
      <dgm:spPr/>
      <dgm:t>
        <a:bodyPr/>
        <a:lstStyle/>
        <a:p>
          <a:endParaRPr lang="en-US"/>
        </a:p>
      </dgm:t>
    </dgm:pt>
    <dgm:pt modelId="{D9F0F668-25F8-4E99-8988-50C8443A14D7}" type="sibTrans" cxnId="{6733D1CC-67D9-487C-9042-C980D018EBCD}">
      <dgm:prSet/>
      <dgm:spPr/>
      <dgm:t>
        <a:bodyPr/>
        <a:lstStyle/>
        <a:p>
          <a:endParaRPr lang="en-US"/>
        </a:p>
      </dgm:t>
    </dgm:pt>
    <dgm:pt modelId="{F010FD23-A61A-40A1-AA02-E5E9F83C1460}">
      <dgm:prSet/>
      <dgm:spPr/>
      <dgm:t>
        <a:bodyPr/>
        <a:lstStyle/>
        <a:p>
          <a:r>
            <a:rPr lang="en-IN" b="1"/>
            <a:t>Max</a:t>
          </a:r>
          <a:r>
            <a:rPr lang="en-IN"/>
            <a:t>: 20,000</a:t>
          </a:r>
          <a:endParaRPr lang="en-US"/>
        </a:p>
      </dgm:t>
    </dgm:pt>
    <dgm:pt modelId="{D03323F1-086F-4FD1-B6DB-7596513023B0}" type="parTrans" cxnId="{729C3632-0DE6-4903-A4CB-6AE1BC103EEF}">
      <dgm:prSet/>
      <dgm:spPr/>
      <dgm:t>
        <a:bodyPr/>
        <a:lstStyle/>
        <a:p>
          <a:endParaRPr lang="en-US"/>
        </a:p>
      </dgm:t>
    </dgm:pt>
    <dgm:pt modelId="{43825104-51A2-4043-BBD6-72EAF6D7D869}" type="sibTrans" cxnId="{729C3632-0DE6-4903-A4CB-6AE1BC103EEF}">
      <dgm:prSet/>
      <dgm:spPr/>
      <dgm:t>
        <a:bodyPr/>
        <a:lstStyle/>
        <a:p>
          <a:endParaRPr lang="en-US"/>
        </a:p>
      </dgm:t>
    </dgm:pt>
    <dgm:pt modelId="{9C6864B2-8A84-49EF-A3A8-899FB8B276B8}">
      <dgm:prSet/>
      <dgm:spPr/>
      <dgm:t>
        <a:bodyPr/>
        <a:lstStyle/>
        <a:p>
          <a:r>
            <a:rPr lang="en-IN" b="1"/>
            <a:t>Min</a:t>
          </a:r>
          <a:r>
            <a:rPr lang="en-IN"/>
            <a:t>: 1</a:t>
          </a:r>
          <a:endParaRPr lang="en-US"/>
        </a:p>
      </dgm:t>
    </dgm:pt>
    <dgm:pt modelId="{327DD3A3-14F9-48F2-9DC0-032393E66019}" type="parTrans" cxnId="{E1265575-8E42-49B4-ADEB-FA3EA223891F}">
      <dgm:prSet/>
      <dgm:spPr/>
      <dgm:t>
        <a:bodyPr/>
        <a:lstStyle/>
        <a:p>
          <a:endParaRPr lang="en-US"/>
        </a:p>
      </dgm:t>
    </dgm:pt>
    <dgm:pt modelId="{A7489B62-C6FC-4735-8C7A-9B6680283CDB}" type="sibTrans" cxnId="{E1265575-8E42-49B4-ADEB-FA3EA223891F}">
      <dgm:prSet/>
      <dgm:spPr/>
      <dgm:t>
        <a:bodyPr/>
        <a:lstStyle/>
        <a:p>
          <a:endParaRPr lang="en-US"/>
        </a:p>
      </dgm:t>
    </dgm:pt>
    <dgm:pt modelId="{A2011D45-CB63-7A4C-B7B5-F5EDBC946C99}" type="pres">
      <dgm:prSet presAssocID="{91A6ABEB-6678-4EFA-B8FB-6A1FACB4B42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5B9E3EC-7C1A-3243-AB45-D3212C3B8C40}" type="pres">
      <dgm:prSet presAssocID="{7C6E5E8B-ABC0-4290-9296-1CD3C985B8FD}" presName="hierRoot1" presStyleCnt="0"/>
      <dgm:spPr/>
    </dgm:pt>
    <dgm:pt modelId="{1CFC3583-995D-9942-AD96-CA4014180819}" type="pres">
      <dgm:prSet presAssocID="{7C6E5E8B-ABC0-4290-9296-1CD3C985B8FD}" presName="composite" presStyleCnt="0"/>
      <dgm:spPr/>
    </dgm:pt>
    <dgm:pt modelId="{7795B07C-026B-6641-A4F3-1A670FAAA613}" type="pres">
      <dgm:prSet presAssocID="{7C6E5E8B-ABC0-4290-9296-1CD3C985B8FD}" presName="background" presStyleLbl="node0" presStyleIdx="0" presStyleCnt="4"/>
      <dgm:spPr/>
    </dgm:pt>
    <dgm:pt modelId="{E9453DCF-A1DF-9E44-B4A4-3BFC7BDA2A8D}" type="pres">
      <dgm:prSet presAssocID="{7C6E5E8B-ABC0-4290-9296-1CD3C985B8FD}" presName="text" presStyleLbl="fgAcc0" presStyleIdx="0" presStyleCnt="4">
        <dgm:presLayoutVars>
          <dgm:chPref val="3"/>
        </dgm:presLayoutVars>
      </dgm:prSet>
      <dgm:spPr/>
    </dgm:pt>
    <dgm:pt modelId="{1DE7F6A7-6C9B-EE4C-9569-48040AE93339}" type="pres">
      <dgm:prSet presAssocID="{7C6E5E8B-ABC0-4290-9296-1CD3C985B8FD}" presName="hierChild2" presStyleCnt="0"/>
      <dgm:spPr/>
    </dgm:pt>
    <dgm:pt modelId="{1A10362F-5227-5047-A61D-39911C6FF004}" type="pres">
      <dgm:prSet presAssocID="{A09611B1-E6BE-4C1D-9EE8-33BBCE04A169}" presName="hierRoot1" presStyleCnt="0"/>
      <dgm:spPr/>
    </dgm:pt>
    <dgm:pt modelId="{6A5F2136-A9FF-B044-BFC6-56C9FFE65D27}" type="pres">
      <dgm:prSet presAssocID="{A09611B1-E6BE-4C1D-9EE8-33BBCE04A169}" presName="composite" presStyleCnt="0"/>
      <dgm:spPr/>
    </dgm:pt>
    <dgm:pt modelId="{222524AB-5D42-5045-B1E8-B44E4327D1ED}" type="pres">
      <dgm:prSet presAssocID="{A09611B1-E6BE-4C1D-9EE8-33BBCE04A169}" presName="background" presStyleLbl="node0" presStyleIdx="1" presStyleCnt="4"/>
      <dgm:spPr/>
    </dgm:pt>
    <dgm:pt modelId="{D2538B0A-1060-3D4A-AC4A-A49F666EA65C}" type="pres">
      <dgm:prSet presAssocID="{A09611B1-E6BE-4C1D-9EE8-33BBCE04A169}" presName="text" presStyleLbl="fgAcc0" presStyleIdx="1" presStyleCnt="4">
        <dgm:presLayoutVars>
          <dgm:chPref val="3"/>
        </dgm:presLayoutVars>
      </dgm:prSet>
      <dgm:spPr/>
    </dgm:pt>
    <dgm:pt modelId="{C023883D-76A2-B14D-9567-352657299EA1}" type="pres">
      <dgm:prSet presAssocID="{A09611B1-E6BE-4C1D-9EE8-33BBCE04A169}" presName="hierChild2" presStyleCnt="0"/>
      <dgm:spPr/>
    </dgm:pt>
    <dgm:pt modelId="{42E66FD2-7F1C-1B40-A640-06C6FBA70F20}" type="pres">
      <dgm:prSet presAssocID="{F010FD23-A61A-40A1-AA02-E5E9F83C1460}" presName="hierRoot1" presStyleCnt="0"/>
      <dgm:spPr/>
    </dgm:pt>
    <dgm:pt modelId="{F8E7FFF6-7F05-CE4D-9E77-62BB43F271AC}" type="pres">
      <dgm:prSet presAssocID="{F010FD23-A61A-40A1-AA02-E5E9F83C1460}" presName="composite" presStyleCnt="0"/>
      <dgm:spPr/>
    </dgm:pt>
    <dgm:pt modelId="{01F1C1A5-E3AB-DA47-B6C5-A436A00F8DDE}" type="pres">
      <dgm:prSet presAssocID="{F010FD23-A61A-40A1-AA02-E5E9F83C1460}" presName="background" presStyleLbl="node0" presStyleIdx="2" presStyleCnt="4"/>
      <dgm:spPr/>
    </dgm:pt>
    <dgm:pt modelId="{13645FF9-9881-5540-9904-7F7A01FCFBC4}" type="pres">
      <dgm:prSet presAssocID="{F010FD23-A61A-40A1-AA02-E5E9F83C1460}" presName="text" presStyleLbl="fgAcc0" presStyleIdx="2" presStyleCnt="4">
        <dgm:presLayoutVars>
          <dgm:chPref val="3"/>
        </dgm:presLayoutVars>
      </dgm:prSet>
      <dgm:spPr/>
    </dgm:pt>
    <dgm:pt modelId="{DD844E4D-109C-FE4C-A099-2FC63C12A49B}" type="pres">
      <dgm:prSet presAssocID="{F010FD23-A61A-40A1-AA02-E5E9F83C1460}" presName="hierChild2" presStyleCnt="0"/>
      <dgm:spPr/>
    </dgm:pt>
    <dgm:pt modelId="{51F3015D-531F-5747-96ED-DB35C9702D2F}" type="pres">
      <dgm:prSet presAssocID="{9C6864B2-8A84-49EF-A3A8-899FB8B276B8}" presName="hierRoot1" presStyleCnt="0"/>
      <dgm:spPr/>
    </dgm:pt>
    <dgm:pt modelId="{297CE665-53A2-B848-BDEE-BD88A8A8F9A7}" type="pres">
      <dgm:prSet presAssocID="{9C6864B2-8A84-49EF-A3A8-899FB8B276B8}" presName="composite" presStyleCnt="0"/>
      <dgm:spPr/>
    </dgm:pt>
    <dgm:pt modelId="{65EAE79B-5699-1249-8507-8B402EECB116}" type="pres">
      <dgm:prSet presAssocID="{9C6864B2-8A84-49EF-A3A8-899FB8B276B8}" presName="background" presStyleLbl="node0" presStyleIdx="3" presStyleCnt="4"/>
      <dgm:spPr/>
    </dgm:pt>
    <dgm:pt modelId="{92E51836-F073-774E-BF0D-8DD2655F4FE8}" type="pres">
      <dgm:prSet presAssocID="{9C6864B2-8A84-49EF-A3A8-899FB8B276B8}" presName="text" presStyleLbl="fgAcc0" presStyleIdx="3" presStyleCnt="4">
        <dgm:presLayoutVars>
          <dgm:chPref val="3"/>
        </dgm:presLayoutVars>
      </dgm:prSet>
      <dgm:spPr/>
    </dgm:pt>
    <dgm:pt modelId="{A977D732-F1A8-B842-8E57-EDDC01E1194D}" type="pres">
      <dgm:prSet presAssocID="{9C6864B2-8A84-49EF-A3A8-899FB8B276B8}" presName="hierChild2" presStyleCnt="0"/>
      <dgm:spPr/>
    </dgm:pt>
  </dgm:ptLst>
  <dgm:cxnLst>
    <dgm:cxn modelId="{729C3632-0DE6-4903-A4CB-6AE1BC103EEF}" srcId="{91A6ABEB-6678-4EFA-B8FB-6A1FACB4B425}" destId="{F010FD23-A61A-40A1-AA02-E5E9F83C1460}" srcOrd="2" destOrd="0" parTransId="{D03323F1-086F-4FD1-B6DB-7596513023B0}" sibTransId="{43825104-51A2-4043-BBD6-72EAF6D7D869}"/>
    <dgm:cxn modelId="{4E27F863-4FE6-4B11-AA11-8BA17734E85E}" srcId="{91A6ABEB-6678-4EFA-B8FB-6A1FACB4B425}" destId="{7C6E5E8B-ABC0-4290-9296-1CD3C985B8FD}" srcOrd="0" destOrd="0" parTransId="{3F5DDF5D-E476-44F1-AF10-48EDF3958473}" sibTransId="{27F4BA2A-9F38-4B78-8168-4312D7696815}"/>
    <dgm:cxn modelId="{9B023E64-30BC-2E4A-8FF3-41CF432356D9}" type="presOf" srcId="{A09611B1-E6BE-4C1D-9EE8-33BBCE04A169}" destId="{D2538B0A-1060-3D4A-AC4A-A49F666EA65C}" srcOrd="0" destOrd="0" presId="urn:microsoft.com/office/officeart/2005/8/layout/hierarchy1"/>
    <dgm:cxn modelId="{9537B765-819C-3243-B99C-2EFFFE9406CE}" type="presOf" srcId="{91A6ABEB-6678-4EFA-B8FB-6A1FACB4B425}" destId="{A2011D45-CB63-7A4C-B7B5-F5EDBC946C99}" srcOrd="0" destOrd="0" presId="urn:microsoft.com/office/officeart/2005/8/layout/hierarchy1"/>
    <dgm:cxn modelId="{E1265575-8E42-49B4-ADEB-FA3EA223891F}" srcId="{91A6ABEB-6678-4EFA-B8FB-6A1FACB4B425}" destId="{9C6864B2-8A84-49EF-A3A8-899FB8B276B8}" srcOrd="3" destOrd="0" parTransId="{327DD3A3-14F9-48F2-9DC0-032393E66019}" sibTransId="{A7489B62-C6FC-4735-8C7A-9B6680283CDB}"/>
    <dgm:cxn modelId="{C2968092-3AA4-7B47-A545-5220F6A04459}" type="presOf" srcId="{9C6864B2-8A84-49EF-A3A8-899FB8B276B8}" destId="{92E51836-F073-774E-BF0D-8DD2655F4FE8}" srcOrd="0" destOrd="0" presId="urn:microsoft.com/office/officeart/2005/8/layout/hierarchy1"/>
    <dgm:cxn modelId="{63E1AAB9-5C95-CA46-BC8F-2284C21AD3E6}" type="presOf" srcId="{F010FD23-A61A-40A1-AA02-E5E9F83C1460}" destId="{13645FF9-9881-5540-9904-7F7A01FCFBC4}" srcOrd="0" destOrd="0" presId="urn:microsoft.com/office/officeart/2005/8/layout/hierarchy1"/>
    <dgm:cxn modelId="{6733D1CC-67D9-487C-9042-C980D018EBCD}" srcId="{91A6ABEB-6678-4EFA-B8FB-6A1FACB4B425}" destId="{A09611B1-E6BE-4C1D-9EE8-33BBCE04A169}" srcOrd="1" destOrd="0" parTransId="{B7F366B2-F4C9-484E-B3FE-6B451C13FB77}" sibTransId="{D9F0F668-25F8-4E99-8988-50C8443A14D7}"/>
    <dgm:cxn modelId="{C249EDD5-E87D-7143-8819-5D9FE47C8BA6}" type="presOf" srcId="{7C6E5E8B-ABC0-4290-9296-1CD3C985B8FD}" destId="{E9453DCF-A1DF-9E44-B4A4-3BFC7BDA2A8D}" srcOrd="0" destOrd="0" presId="urn:microsoft.com/office/officeart/2005/8/layout/hierarchy1"/>
    <dgm:cxn modelId="{FDADEFA6-A42B-094F-922C-A128E0182DFF}" type="presParOf" srcId="{A2011D45-CB63-7A4C-B7B5-F5EDBC946C99}" destId="{F5B9E3EC-7C1A-3243-AB45-D3212C3B8C40}" srcOrd="0" destOrd="0" presId="urn:microsoft.com/office/officeart/2005/8/layout/hierarchy1"/>
    <dgm:cxn modelId="{4C3EC068-13C2-D148-819D-915F71D61BE6}" type="presParOf" srcId="{F5B9E3EC-7C1A-3243-AB45-D3212C3B8C40}" destId="{1CFC3583-995D-9942-AD96-CA4014180819}" srcOrd="0" destOrd="0" presId="urn:microsoft.com/office/officeart/2005/8/layout/hierarchy1"/>
    <dgm:cxn modelId="{7BBDA80F-1763-F441-BECD-EBC30117D71D}" type="presParOf" srcId="{1CFC3583-995D-9942-AD96-CA4014180819}" destId="{7795B07C-026B-6641-A4F3-1A670FAAA613}" srcOrd="0" destOrd="0" presId="urn:microsoft.com/office/officeart/2005/8/layout/hierarchy1"/>
    <dgm:cxn modelId="{1BF85D79-41C1-1541-B67A-7C908647D9BF}" type="presParOf" srcId="{1CFC3583-995D-9942-AD96-CA4014180819}" destId="{E9453DCF-A1DF-9E44-B4A4-3BFC7BDA2A8D}" srcOrd="1" destOrd="0" presId="urn:microsoft.com/office/officeart/2005/8/layout/hierarchy1"/>
    <dgm:cxn modelId="{9789471B-7067-974A-8815-99A40FBF7B16}" type="presParOf" srcId="{F5B9E3EC-7C1A-3243-AB45-D3212C3B8C40}" destId="{1DE7F6A7-6C9B-EE4C-9569-48040AE93339}" srcOrd="1" destOrd="0" presId="urn:microsoft.com/office/officeart/2005/8/layout/hierarchy1"/>
    <dgm:cxn modelId="{21568F2C-E30D-354A-A6A2-15BF8A2E1372}" type="presParOf" srcId="{A2011D45-CB63-7A4C-B7B5-F5EDBC946C99}" destId="{1A10362F-5227-5047-A61D-39911C6FF004}" srcOrd="1" destOrd="0" presId="urn:microsoft.com/office/officeart/2005/8/layout/hierarchy1"/>
    <dgm:cxn modelId="{04F5135C-93AD-5C4B-9E26-4513CAD3CEAD}" type="presParOf" srcId="{1A10362F-5227-5047-A61D-39911C6FF004}" destId="{6A5F2136-A9FF-B044-BFC6-56C9FFE65D27}" srcOrd="0" destOrd="0" presId="urn:microsoft.com/office/officeart/2005/8/layout/hierarchy1"/>
    <dgm:cxn modelId="{CF2EFCF8-7E3B-704F-9971-665EFA3E1C2E}" type="presParOf" srcId="{6A5F2136-A9FF-B044-BFC6-56C9FFE65D27}" destId="{222524AB-5D42-5045-B1E8-B44E4327D1ED}" srcOrd="0" destOrd="0" presId="urn:microsoft.com/office/officeart/2005/8/layout/hierarchy1"/>
    <dgm:cxn modelId="{64DD6CB4-7C72-4F45-BF00-2EEB5247313B}" type="presParOf" srcId="{6A5F2136-A9FF-B044-BFC6-56C9FFE65D27}" destId="{D2538B0A-1060-3D4A-AC4A-A49F666EA65C}" srcOrd="1" destOrd="0" presId="urn:microsoft.com/office/officeart/2005/8/layout/hierarchy1"/>
    <dgm:cxn modelId="{64170B61-3325-0048-9E52-12907CA6D74C}" type="presParOf" srcId="{1A10362F-5227-5047-A61D-39911C6FF004}" destId="{C023883D-76A2-B14D-9567-352657299EA1}" srcOrd="1" destOrd="0" presId="urn:microsoft.com/office/officeart/2005/8/layout/hierarchy1"/>
    <dgm:cxn modelId="{DCC44AA1-6E75-4740-A7EA-31D3D2D00F4A}" type="presParOf" srcId="{A2011D45-CB63-7A4C-B7B5-F5EDBC946C99}" destId="{42E66FD2-7F1C-1B40-A640-06C6FBA70F20}" srcOrd="2" destOrd="0" presId="urn:microsoft.com/office/officeart/2005/8/layout/hierarchy1"/>
    <dgm:cxn modelId="{5E58930C-190B-504B-931E-F78EA25D28CF}" type="presParOf" srcId="{42E66FD2-7F1C-1B40-A640-06C6FBA70F20}" destId="{F8E7FFF6-7F05-CE4D-9E77-62BB43F271AC}" srcOrd="0" destOrd="0" presId="urn:microsoft.com/office/officeart/2005/8/layout/hierarchy1"/>
    <dgm:cxn modelId="{F15CE9FF-DFBF-4D4C-ACED-58DA934E8616}" type="presParOf" srcId="{F8E7FFF6-7F05-CE4D-9E77-62BB43F271AC}" destId="{01F1C1A5-E3AB-DA47-B6C5-A436A00F8DDE}" srcOrd="0" destOrd="0" presId="urn:microsoft.com/office/officeart/2005/8/layout/hierarchy1"/>
    <dgm:cxn modelId="{A028F685-5AD0-6B4D-BA1C-04296B7735BF}" type="presParOf" srcId="{F8E7FFF6-7F05-CE4D-9E77-62BB43F271AC}" destId="{13645FF9-9881-5540-9904-7F7A01FCFBC4}" srcOrd="1" destOrd="0" presId="urn:microsoft.com/office/officeart/2005/8/layout/hierarchy1"/>
    <dgm:cxn modelId="{9F2BDBE8-554F-5849-95FD-74A23AD8932B}" type="presParOf" srcId="{42E66FD2-7F1C-1B40-A640-06C6FBA70F20}" destId="{DD844E4D-109C-FE4C-A099-2FC63C12A49B}" srcOrd="1" destOrd="0" presId="urn:microsoft.com/office/officeart/2005/8/layout/hierarchy1"/>
    <dgm:cxn modelId="{5C83C322-B202-B040-8F46-E1337A18C6A2}" type="presParOf" srcId="{A2011D45-CB63-7A4C-B7B5-F5EDBC946C99}" destId="{51F3015D-531F-5747-96ED-DB35C9702D2F}" srcOrd="3" destOrd="0" presId="urn:microsoft.com/office/officeart/2005/8/layout/hierarchy1"/>
    <dgm:cxn modelId="{B27E58F3-7561-2649-BB5A-31A56B5D6C62}" type="presParOf" srcId="{51F3015D-531F-5747-96ED-DB35C9702D2F}" destId="{297CE665-53A2-B848-BDEE-BD88A8A8F9A7}" srcOrd="0" destOrd="0" presId="urn:microsoft.com/office/officeart/2005/8/layout/hierarchy1"/>
    <dgm:cxn modelId="{9AF6D685-C45A-AD40-8B4B-500705EF34CD}" type="presParOf" srcId="{297CE665-53A2-B848-BDEE-BD88A8A8F9A7}" destId="{65EAE79B-5699-1249-8507-8B402EECB116}" srcOrd="0" destOrd="0" presId="urn:microsoft.com/office/officeart/2005/8/layout/hierarchy1"/>
    <dgm:cxn modelId="{6837DEE5-739B-C942-B970-4711B55A1921}" type="presParOf" srcId="{297CE665-53A2-B848-BDEE-BD88A8A8F9A7}" destId="{92E51836-F073-774E-BF0D-8DD2655F4FE8}" srcOrd="1" destOrd="0" presId="urn:microsoft.com/office/officeart/2005/8/layout/hierarchy1"/>
    <dgm:cxn modelId="{50C38F0E-C995-CA4A-A9EB-3B869C6543A4}" type="presParOf" srcId="{51F3015D-531F-5747-96ED-DB35C9702D2F}" destId="{A977D732-F1A8-B842-8E57-EDDC01E1194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8B19E5-9E8A-5F47-9B9B-FA57E8DDC33D}">
      <dsp:nvSpPr>
        <dsp:cNvPr id="0" name=""/>
        <dsp:cNvSpPr/>
      </dsp:nvSpPr>
      <dsp:spPr>
        <a:xfrm>
          <a:off x="0" y="68755"/>
          <a:ext cx="5000124" cy="71505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Most trials are either Completed or Recruiting.</a:t>
          </a:r>
        </a:p>
      </dsp:txBody>
      <dsp:txXfrm>
        <a:off x="34906" y="103661"/>
        <a:ext cx="4930312" cy="645240"/>
      </dsp:txXfrm>
    </dsp:sp>
    <dsp:sp modelId="{CBC83840-7179-0C4F-8296-C119D94A76A1}">
      <dsp:nvSpPr>
        <dsp:cNvPr id="0" name=""/>
        <dsp:cNvSpPr/>
      </dsp:nvSpPr>
      <dsp:spPr>
        <a:xfrm>
          <a:off x="0" y="835647"/>
          <a:ext cx="5000124" cy="715052"/>
        </a:xfrm>
        <a:prstGeom prst="roundRect">
          <a:avLst/>
        </a:prstGeom>
        <a:gradFill rotWithShape="0">
          <a:gsLst>
            <a:gs pos="0">
              <a:schemeClr val="accent2">
                <a:hueOff val="-242561"/>
                <a:satOff val="-13988"/>
                <a:lumOff val="143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42561"/>
                <a:satOff val="-13988"/>
                <a:lumOff val="14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42561"/>
                <a:satOff val="-13988"/>
                <a:lumOff val="14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Targeted mainly at adult populations of all genders.</a:t>
          </a:r>
        </a:p>
      </dsp:txBody>
      <dsp:txXfrm>
        <a:off x="34906" y="870553"/>
        <a:ext cx="4930312" cy="645240"/>
      </dsp:txXfrm>
    </dsp:sp>
    <dsp:sp modelId="{962A4000-20B8-2849-846C-FE9D68081C1D}">
      <dsp:nvSpPr>
        <dsp:cNvPr id="0" name=""/>
        <dsp:cNvSpPr/>
      </dsp:nvSpPr>
      <dsp:spPr>
        <a:xfrm>
          <a:off x="0" y="1602540"/>
          <a:ext cx="5000124" cy="715052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Phase 2 and Phase 3 trials dominate.</a:t>
          </a:r>
        </a:p>
      </dsp:txBody>
      <dsp:txXfrm>
        <a:off x="34906" y="1637446"/>
        <a:ext cx="4930312" cy="645240"/>
      </dsp:txXfrm>
    </dsp:sp>
    <dsp:sp modelId="{F1D70E1B-208C-3E4C-AA61-D66324A833BE}">
      <dsp:nvSpPr>
        <dsp:cNvPr id="0" name=""/>
        <dsp:cNvSpPr/>
      </dsp:nvSpPr>
      <dsp:spPr>
        <a:xfrm>
          <a:off x="0" y="2369433"/>
          <a:ext cx="5000124" cy="715052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United States and France lead in contributions.</a:t>
          </a:r>
        </a:p>
      </dsp:txBody>
      <dsp:txXfrm>
        <a:off x="34906" y="2404339"/>
        <a:ext cx="4930312" cy="645240"/>
      </dsp:txXfrm>
    </dsp:sp>
    <dsp:sp modelId="{C17A6ECC-7633-3046-A23D-976B9C4BAC8E}">
      <dsp:nvSpPr>
        <dsp:cNvPr id="0" name=""/>
        <dsp:cNvSpPr/>
      </dsp:nvSpPr>
      <dsp:spPr>
        <a:xfrm>
          <a:off x="0" y="3136326"/>
          <a:ext cx="5000124" cy="715052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Spike in trial registrations around mid-2020.</a:t>
          </a:r>
        </a:p>
      </dsp:txBody>
      <dsp:txXfrm>
        <a:off x="34906" y="3171232"/>
        <a:ext cx="4930312" cy="645240"/>
      </dsp:txXfrm>
    </dsp:sp>
    <dsp:sp modelId="{AE6A43A3-5B87-9B4B-8B7A-1A95FB0CB085}">
      <dsp:nvSpPr>
        <dsp:cNvPr id="0" name=""/>
        <dsp:cNvSpPr/>
      </dsp:nvSpPr>
      <dsp:spPr>
        <a:xfrm>
          <a:off x="0" y="3903219"/>
          <a:ext cx="5000124" cy="715052"/>
        </a:xfrm>
        <a:prstGeom prst="roundRect">
          <a:avLst/>
        </a:prstGeom>
        <a:gradFill rotWithShape="0">
          <a:gsLst>
            <a:gs pos="0">
              <a:schemeClr val="accent2">
                <a:hueOff val="-1212803"/>
                <a:satOff val="-69940"/>
                <a:lumOff val="71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212803"/>
                <a:satOff val="-69940"/>
                <a:lumOff val="71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212803"/>
                <a:satOff val="-69940"/>
                <a:lumOff val="71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Preprocessing involved imputation and dropping columns with high missing values.</a:t>
          </a:r>
        </a:p>
      </dsp:txBody>
      <dsp:txXfrm>
        <a:off x="34906" y="3938125"/>
        <a:ext cx="4930312" cy="645240"/>
      </dsp:txXfrm>
    </dsp:sp>
    <dsp:sp modelId="{70B4D728-1AC8-A845-9F80-E890B03DE63C}">
      <dsp:nvSpPr>
        <dsp:cNvPr id="0" name=""/>
        <dsp:cNvSpPr/>
      </dsp:nvSpPr>
      <dsp:spPr>
        <a:xfrm>
          <a:off x="0" y="4670112"/>
          <a:ext cx="5000124" cy="715052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Median used for skewed fields like Enrollment.</a:t>
          </a:r>
        </a:p>
      </dsp:txBody>
      <dsp:txXfrm>
        <a:off x="34906" y="4705018"/>
        <a:ext cx="4930312" cy="6452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1D885-63C6-2640-A2E4-6194F42EA37F}">
      <dsp:nvSpPr>
        <dsp:cNvPr id="0" name=""/>
        <dsp:cNvSpPr/>
      </dsp:nvSpPr>
      <dsp:spPr>
        <a:xfrm>
          <a:off x="0" y="58818"/>
          <a:ext cx="4941945" cy="9354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b="1" kern="1200"/>
            <a:t>Phase 1</a:t>
          </a:r>
          <a:r>
            <a:rPr lang="en-IN" sz="3900" kern="1200"/>
            <a:t>: 800</a:t>
          </a:r>
          <a:endParaRPr lang="en-US" sz="3900" kern="1200"/>
        </a:p>
      </dsp:txBody>
      <dsp:txXfrm>
        <a:off x="45663" y="104481"/>
        <a:ext cx="4850619" cy="844089"/>
      </dsp:txXfrm>
    </dsp:sp>
    <dsp:sp modelId="{8087B6C6-29B1-2048-8728-01B66F6C98D0}">
      <dsp:nvSpPr>
        <dsp:cNvPr id="0" name=""/>
        <dsp:cNvSpPr/>
      </dsp:nvSpPr>
      <dsp:spPr>
        <a:xfrm>
          <a:off x="0" y="1106553"/>
          <a:ext cx="4941945" cy="935415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b="1" kern="1200"/>
            <a:t>Phase 2</a:t>
          </a:r>
          <a:r>
            <a:rPr lang="en-IN" sz="3900" kern="1200"/>
            <a:t>: 2,200</a:t>
          </a:r>
          <a:endParaRPr lang="en-US" sz="3900" kern="1200"/>
        </a:p>
      </dsp:txBody>
      <dsp:txXfrm>
        <a:off x="45663" y="1152216"/>
        <a:ext cx="4850619" cy="844089"/>
      </dsp:txXfrm>
    </dsp:sp>
    <dsp:sp modelId="{D2323D88-09BF-1749-B61A-ADE61A51ABC8}">
      <dsp:nvSpPr>
        <dsp:cNvPr id="0" name=""/>
        <dsp:cNvSpPr/>
      </dsp:nvSpPr>
      <dsp:spPr>
        <a:xfrm>
          <a:off x="0" y="2154288"/>
          <a:ext cx="4941945" cy="93541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b="1" kern="1200"/>
            <a:t>Phase 3</a:t>
          </a:r>
          <a:r>
            <a:rPr lang="en-IN" sz="3900" kern="1200"/>
            <a:t>: 2,400</a:t>
          </a:r>
          <a:endParaRPr lang="en-US" sz="3900" kern="1200"/>
        </a:p>
      </dsp:txBody>
      <dsp:txXfrm>
        <a:off x="45663" y="2199951"/>
        <a:ext cx="4850619" cy="844089"/>
      </dsp:txXfrm>
    </dsp:sp>
    <dsp:sp modelId="{E1D14250-1105-9444-995B-23A8425B15CB}">
      <dsp:nvSpPr>
        <dsp:cNvPr id="0" name=""/>
        <dsp:cNvSpPr/>
      </dsp:nvSpPr>
      <dsp:spPr>
        <a:xfrm>
          <a:off x="0" y="3202023"/>
          <a:ext cx="4941945" cy="935415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b="1" kern="1200"/>
            <a:t>Phase 4</a:t>
          </a:r>
          <a:r>
            <a:rPr lang="en-IN" sz="3900" kern="1200"/>
            <a:t>: 600</a:t>
          </a:r>
          <a:endParaRPr lang="en-US" sz="3900" kern="1200"/>
        </a:p>
      </dsp:txBody>
      <dsp:txXfrm>
        <a:off x="45663" y="3247686"/>
        <a:ext cx="4850619" cy="844089"/>
      </dsp:txXfrm>
    </dsp:sp>
    <dsp:sp modelId="{5589F0BA-9337-4247-9932-EE95072DD8F5}">
      <dsp:nvSpPr>
        <dsp:cNvPr id="0" name=""/>
        <dsp:cNvSpPr/>
      </dsp:nvSpPr>
      <dsp:spPr>
        <a:xfrm>
          <a:off x="0" y="4249759"/>
          <a:ext cx="4941945" cy="93541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b="1" kern="1200"/>
            <a:t>Not Applicable</a:t>
          </a:r>
          <a:r>
            <a:rPr lang="en-IN" sz="3900" kern="1200"/>
            <a:t>: 950</a:t>
          </a:r>
          <a:endParaRPr lang="en-US" sz="3900" kern="1200"/>
        </a:p>
      </dsp:txBody>
      <dsp:txXfrm>
        <a:off x="45663" y="4295422"/>
        <a:ext cx="4850619" cy="8440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3BF0A-00F4-C54E-B700-9B55D773CEBB}">
      <dsp:nvSpPr>
        <dsp:cNvPr id="0" name=""/>
        <dsp:cNvSpPr/>
      </dsp:nvSpPr>
      <dsp:spPr>
        <a:xfrm>
          <a:off x="0" y="434816"/>
          <a:ext cx="4988440" cy="8154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b="1" kern="1200"/>
            <a:t>United States</a:t>
          </a:r>
          <a:r>
            <a:rPr lang="en-IN" sz="3400" kern="1200"/>
            <a:t>: 3,800 trials</a:t>
          </a:r>
          <a:endParaRPr lang="en-US" sz="3400" kern="1200"/>
        </a:p>
      </dsp:txBody>
      <dsp:txXfrm>
        <a:off x="39809" y="474625"/>
        <a:ext cx="4908822" cy="735872"/>
      </dsp:txXfrm>
    </dsp:sp>
    <dsp:sp modelId="{B41C7942-97D9-8941-8119-67BB2F0D1148}">
      <dsp:nvSpPr>
        <dsp:cNvPr id="0" name=""/>
        <dsp:cNvSpPr/>
      </dsp:nvSpPr>
      <dsp:spPr>
        <a:xfrm>
          <a:off x="0" y="1348227"/>
          <a:ext cx="4988440" cy="81549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b="1" kern="1200"/>
            <a:t>France</a:t>
          </a:r>
          <a:r>
            <a:rPr lang="en-IN" sz="3400" kern="1200"/>
            <a:t>: 1,600</a:t>
          </a:r>
          <a:endParaRPr lang="en-US" sz="3400" kern="1200"/>
        </a:p>
      </dsp:txBody>
      <dsp:txXfrm>
        <a:off x="39809" y="1388036"/>
        <a:ext cx="4908822" cy="735872"/>
      </dsp:txXfrm>
    </dsp:sp>
    <dsp:sp modelId="{C27EB89A-E4A0-1349-9AFD-42DF53ABD182}">
      <dsp:nvSpPr>
        <dsp:cNvPr id="0" name=""/>
        <dsp:cNvSpPr/>
      </dsp:nvSpPr>
      <dsp:spPr>
        <a:xfrm>
          <a:off x="0" y="2261637"/>
          <a:ext cx="4988440" cy="81549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b="1" kern="1200"/>
            <a:t>India</a:t>
          </a:r>
          <a:r>
            <a:rPr lang="en-IN" sz="3400" kern="1200"/>
            <a:t>: 1,100</a:t>
          </a:r>
          <a:endParaRPr lang="en-US" sz="3400" kern="1200"/>
        </a:p>
      </dsp:txBody>
      <dsp:txXfrm>
        <a:off x="39809" y="2301446"/>
        <a:ext cx="4908822" cy="735872"/>
      </dsp:txXfrm>
    </dsp:sp>
    <dsp:sp modelId="{765ECF9B-CED2-4340-8127-8E375EE29F56}">
      <dsp:nvSpPr>
        <dsp:cNvPr id="0" name=""/>
        <dsp:cNvSpPr/>
      </dsp:nvSpPr>
      <dsp:spPr>
        <a:xfrm>
          <a:off x="0" y="3175047"/>
          <a:ext cx="4988440" cy="81549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b="1" kern="1200"/>
            <a:t>Brazil</a:t>
          </a:r>
          <a:r>
            <a:rPr lang="en-IN" sz="3400" kern="1200"/>
            <a:t>: 950</a:t>
          </a:r>
          <a:endParaRPr lang="en-US" sz="3400" kern="1200"/>
        </a:p>
      </dsp:txBody>
      <dsp:txXfrm>
        <a:off x="39809" y="3214856"/>
        <a:ext cx="4908822" cy="735872"/>
      </dsp:txXfrm>
    </dsp:sp>
    <dsp:sp modelId="{F8E6D52E-2C3D-4B4F-BBEE-DCC0B78C8D5A}">
      <dsp:nvSpPr>
        <dsp:cNvPr id="0" name=""/>
        <dsp:cNvSpPr/>
      </dsp:nvSpPr>
      <dsp:spPr>
        <a:xfrm>
          <a:off x="0" y="4088457"/>
          <a:ext cx="4988440" cy="81549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b="1" kern="1200"/>
            <a:t>China</a:t>
          </a:r>
          <a:r>
            <a:rPr lang="en-IN" sz="3400" kern="1200"/>
            <a:t>: 900</a:t>
          </a:r>
          <a:endParaRPr lang="en-US" sz="3400" kern="1200"/>
        </a:p>
      </dsp:txBody>
      <dsp:txXfrm>
        <a:off x="39809" y="4128266"/>
        <a:ext cx="4908822" cy="7358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95B07C-026B-6641-A4F3-1A670FAAA613}">
      <dsp:nvSpPr>
        <dsp:cNvPr id="0" name=""/>
        <dsp:cNvSpPr/>
      </dsp:nvSpPr>
      <dsp:spPr>
        <a:xfrm>
          <a:off x="2280" y="1002057"/>
          <a:ext cx="1628219" cy="103391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53DCF-A1DF-9E44-B4A4-3BFC7BDA2A8D}">
      <dsp:nvSpPr>
        <dsp:cNvPr id="0" name=""/>
        <dsp:cNvSpPr/>
      </dsp:nvSpPr>
      <dsp:spPr>
        <a:xfrm>
          <a:off x="183193" y="1173925"/>
          <a:ext cx="1628219" cy="103391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b="1" kern="1200"/>
            <a:t>Median</a:t>
          </a:r>
          <a:r>
            <a:rPr lang="en-IN" sz="2700" kern="1200"/>
            <a:t>: 120</a:t>
          </a:r>
          <a:endParaRPr lang="en-US" sz="2700" kern="1200"/>
        </a:p>
      </dsp:txBody>
      <dsp:txXfrm>
        <a:off x="213475" y="1204207"/>
        <a:ext cx="1567655" cy="973355"/>
      </dsp:txXfrm>
    </dsp:sp>
    <dsp:sp modelId="{222524AB-5D42-5045-B1E8-B44E4327D1ED}">
      <dsp:nvSpPr>
        <dsp:cNvPr id="0" name=""/>
        <dsp:cNvSpPr/>
      </dsp:nvSpPr>
      <dsp:spPr>
        <a:xfrm>
          <a:off x="1992326" y="1002057"/>
          <a:ext cx="1628219" cy="103391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538B0A-1060-3D4A-AC4A-A49F666EA65C}">
      <dsp:nvSpPr>
        <dsp:cNvPr id="0" name=""/>
        <dsp:cNvSpPr/>
      </dsp:nvSpPr>
      <dsp:spPr>
        <a:xfrm>
          <a:off x="2173239" y="1173925"/>
          <a:ext cx="1628219" cy="103391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b="1" kern="1200"/>
            <a:t>Mean</a:t>
          </a:r>
          <a:r>
            <a:rPr lang="en-IN" sz="2700" kern="1200"/>
            <a:t>: 340</a:t>
          </a:r>
          <a:endParaRPr lang="en-US" sz="2700" kern="1200"/>
        </a:p>
      </dsp:txBody>
      <dsp:txXfrm>
        <a:off x="2203521" y="1204207"/>
        <a:ext cx="1567655" cy="973355"/>
      </dsp:txXfrm>
    </dsp:sp>
    <dsp:sp modelId="{01F1C1A5-E3AB-DA47-B6C5-A436A00F8DDE}">
      <dsp:nvSpPr>
        <dsp:cNvPr id="0" name=""/>
        <dsp:cNvSpPr/>
      </dsp:nvSpPr>
      <dsp:spPr>
        <a:xfrm>
          <a:off x="3982371" y="1002057"/>
          <a:ext cx="1628219" cy="103391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45FF9-9881-5540-9904-7F7A01FCFBC4}">
      <dsp:nvSpPr>
        <dsp:cNvPr id="0" name=""/>
        <dsp:cNvSpPr/>
      </dsp:nvSpPr>
      <dsp:spPr>
        <a:xfrm>
          <a:off x="4163284" y="1173925"/>
          <a:ext cx="1628219" cy="103391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b="1" kern="1200"/>
            <a:t>Max</a:t>
          </a:r>
          <a:r>
            <a:rPr lang="en-IN" sz="2700" kern="1200"/>
            <a:t>: 20,000</a:t>
          </a:r>
          <a:endParaRPr lang="en-US" sz="2700" kern="1200"/>
        </a:p>
      </dsp:txBody>
      <dsp:txXfrm>
        <a:off x="4193566" y="1204207"/>
        <a:ext cx="1567655" cy="973355"/>
      </dsp:txXfrm>
    </dsp:sp>
    <dsp:sp modelId="{65EAE79B-5699-1249-8507-8B402EECB116}">
      <dsp:nvSpPr>
        <dsp:cNvPr id="0" name=""/>
        <dsp:cNvSpPr/>
      </dsp:nvSpPr>
      <dsp:spPr>
        <a:xfrm>
          <a:off x="5972417" y="1002057"/>
          <a:ext cx="1628219" cy="103391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E51836-F073-774E-BF0D-8DD2655F4FE8}">
      <dsp:nvSpPr>
        <dsp:cNvPr id="0" name=""/>
        <dsp:cNvSpPr/>
      </dsp:nvSpPr>
      <dsp:spPr>
        <a:xfrm>
          <a:off x="6153330" y="1173925"/>
          <a:ext cx="1628219" cy="103391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b="1" kern="1200"/>
            <a:t>Min</a:t>
          </a:r>
          <a:r>
            <a:rPr lang="en-IN" sz="2700" kern="1200"/>
            <a:t>: 1</a:t>
          </a:r>
          <a:endParaRPr lang="en-US" sz="2700" kern="1200"/>
        </a:p>
      </dsp:txBody>
      <dsp:txXfrm>
        <a:off x="6183612" y="1204207"/>
        <a:ext cx="1567655" cy="9733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129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34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06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42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37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59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31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4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87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12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30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12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Person In A Lab">
            <a:extLst>
              <a:ext uri="{FF2B5EF4-FFF2-40B4-BE49-F238E27FC236}">
                <a16:creationId xmlns:a16="http://schemas.microsoft.com/office/drawing/2014/main" id="{09DF4CBA-6B5A-8728-43F9-9F1E921968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6238" r="8547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 sz="4500" dirty="0">
                <a:solidFill>
                  <a:srgbClr val="FFFFFF"/>
                </a:solidFill>
              </a:rPr>
              <a:t>COVID-19 Clinical Trials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Submitted by –Rishav Kumar Sharma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803AB99-3FF1-0969-99D1-792BE2A08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854" y="1825625"/>
            <a:ext cx="7452291" cy="4351338"/>
          </a:xfrm>
        </p:spPr>
      </p:pic>
    </p:spTree>
    <p:extLst>
      <p:ext uri="{BB962C8B-B14F-4D97-AF65-F5344CB8AC3E}">
        <p14:creationId xmlns:p14="http://schemas.microsoft.com/office/powerpoint/2010/main" val="2133229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BF39F9-8514-663A-29EC-2677F68EA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4316" y="1825625"/>
            <a:ext cx="7495368" cy="4351338"/>
          </a:xfrm>
        </p:spPr>
      </p:pic>
    </p:spTree>
    <p:extLst>
      <p:ext uri="{BB962C8B-B14F-4D97-AF65-F5344CB8AC3E}">
        <p14:creationId xmlns:p14="http://schemas.microsoft.com/office/powerpoint/2010/main" val="1134877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68E9E-8D46-6525-CE67-0EF81226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248038"/>
            <a:ext cx="8495926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Detecting Missing Data (Data Cleaning)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D43B93-EA49-6120-8495-1D18EEEE3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402" y="1966293"/>
            <a:ext cx="7643194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94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F4857E-46D1-FC8B-25F4-445244861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116" y="1825625"/>
            <a:ext cx="7473767" cy="4351338"/>
          </a:xfrm>
        </p:spPr>
      </p:pic>
    </p:spTree>
    <p:extLst>
      <p:ext uri="{BB962C8B-B14F-4D97-AF65-F5344CB8AC3E}">
        <p14:creationId xmlns:p14="http://schemas.microsoft.com/office/powerpoint/2010/main" val="2185787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D6073D-8418-403A-814C-43F253939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 Overview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968601-3E34-E7CF-D31E-D991A4DC0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821" y="1857400"/>
            <a:ext cx="5419311" cy="31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53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FED1E2-A6AC-D043-8CE8-128254925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142" y="1825625"/>
            <a:ext cx="7465715" cy="4351338"/>
          </a:xfrm>
        </p:spPr>
      </p:pic>
    </p:spTree>
    <p:extLst>
      <p:ext uri="{BB962C8B-B14F-4D97-AF65-F5344CB8AC3E}">
        <p14:creationId xmlns:p14="http://schemas.microsoft.com/office/powerpoint/2010/main" val="1943958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7C8BED5-6193-38CA-3F7C-FCD9904FC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02" y="2807208"/>
            <a:ext cx="2571750" cy="3410712"/>
          </a:xfrm>
        </p:spPr>
        <p:txBody>
          <a:bodyPr anchor="t">
            <a:normAutofit/>
          </a:bodyPr>
          <a:lstStyle/>
          <a:p>
            <a:r>
              <a:rPr lang="en-US" sz="1900" dirty="0"/>
              <a:t>Data Analysis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20A0483-AFE2-489A-B090-25AD5213F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1920969"/>
            <a:ext cx="5177790" cy="30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1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7A3C-DC8B-24E5-63E6-FB2F7E5B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8446A0-837A-7EE1-F9EE-5647A0420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754" y="1825625"/>
            <a:ext cx="7450492" cy="4351338"/>
          </a:xfrm>
        </p:spPr>
      </p:pic>
    </p:spTree>
    <p:extLst>
      <p:ext uri="{BB962C8B-B14F-4D97-AF65-F5344CB8AC3E}">
        <p14:creationId xmlns:p14="http://schemas.microsoft.com/office/powerpoint/2010/main" val="3085997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AEA78D-20EF-9DEC-BEF0-9611DA108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219" y="1825625"/>
            <a:ext cx="7485562" cy="4351338"/>
          </a:xfrm>
        </p:spPr>
      </p:pic>
    </p:spTree>
    <p:extLst>
      <p:ext uri="{BB962C8B-B14F-4D97-AF65-F5344CB8AC3E}">
        <p14:creationId xmlns:p14="http://schemas.microsoft.com/office/powerpoint/2010/main" val="1357459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82B0FA-7E87-9CC7-87CB-933E52585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32" y="661975"/>
            <a:ext cx="267885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Genders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4409267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9CD6F3-B99F-7A5E-1E15-DFD0AE6A9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722" y="1832578"/>
            <a:ext cx="5410962" cy="31654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341DD2-B602-CF72-A88D-D95420486344}"/>
              </a:ext>
            </a:extLst>
          </p:cNvPr>
          <p:cNvSpPr txBox="1"/>
          <p:nvPr/>
        </p:nvSpPr>
        <p:spPr>
          <a:xfrm>
            <a:off x="405932" y="277402"/>
            <a:ext cx="8255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/>
              <a:t>Data Visualization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680268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IN" sz="3500">
                <a:solidFill>
                  <a:srgbClr val="FFFFFF"/>
                </a:solidFill>
              </a:rPr>
              <a:t>Key Findings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EF1ED5-BB3B-5878-7F2C-98FDC440E1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3649344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3B574-377A-F610-F563-7B5A5B49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1" y="639193"/>
            <a:ext cx="267885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Distribution of Study Status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4409267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6BF865A-08A7-48DD-67DE-F1D840F64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722" y="1839342"/>
            <a:ext cx="5410962" cy="315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46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6DF7A-915D-2012-2AB9-CF2200893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1" y="639193"/>
            <a:ext cx="267885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Distribution of study Phases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4409267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8D4BC1-2A0B-672E-5007-93B86F000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722" y="1832578"/>
            <a:ext cx="5410962" cy="316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0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832D9-E3E2-A133-7A15-E4D286BD0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1" y="639193"/>
            <a:ext cx="267885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Distribution of Study Type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4409267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558E6E-21B3-BDB4-C953-EDEA17627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722" y="1852869"/>
            <a:ext cx="5410962" cy="312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24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60AD79-1747-5A5A-1131-7D4F26AF6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1" y="639193"/>
            <a:ext cx="267885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Distribution of Phases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4409267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33EE8B-0C40-B309-DAFB-8C270F5E9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722" y="1846105"/>
            <a:ext cx="5410962" cy="313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38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4AC6B-1B12-F9FA-E5C3-696D58185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1" y="639193"/>
            <a:ext cx="267885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Distribution of Age Categories in Clinincal Trails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4409267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950D19-B6A0-4D8B-18F0-0DE4EA6BB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722" y="1846105"/>
            <a:ext cx="5410962" cy="313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89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1733A-5F65-B8ED-6FEE-08CC5B25E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40823"/>
            <a:ext cx="2564892" cy="5583148"/>
          </a:xfrm>
        </p:spPr>
        <p:txBody>
          <a:bodyPr anchor="ctr">
            <a:normAutofit/>
          </a:bodyPr>
          <a:lstStyle/>
          <a:p>
            <a:r>
              <a:rPr lang="en-US" sz="4700"/>
              <a:t>Study Results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00400" y="630936"/>
            <a:ext cx="13716" cy="5590381"/>
          </a:xfrm>
          <a:custGeom>
            <a:avLst/>
            <a:gdLst>
              <a:gd name="connsiteX0" fmla="*/ 0 w 13716"/>
              <a:gd name="connsiteY0" fmla="*/ 0 h 5590381"/>
              <a:gd name="connsiteX1" fmla="*/ 13716 w 13716"/>
              <a:gd name="connsiteY1" fmla="*/ 0 h 5590381"/>
              <a:gd name="connsiteX2" fmla="*/ 13716 w 13716"/>
              <a:gd name="connsiteY2" fmla="*/ 754701 h 5590381"/>
              <a:gd name="connsiteX3" fmla="*/ 13716 w 13716"/>
              <a:gd name="connsiteY3" fmla="*/ 1565307 h 5590381"/>
              <a:gd name="connsiteX4" fmla="*/ 13716 w 13716"/>
              <a:gd name="connsiteY4" fmla="*/ 2152297 h 5590381"/>
              <a:gd name="connsiteX5" fmla="*/ 13716 w 13716"/>
              <a:gd name="connsiteY5" fmla="*/ 2906998 h 5590381"/>
              <a:gd name="connsiteX6" fmla="*/ 13716 w 13716"/>
              <a:gd name="connsiteY6" fmla="*/ 3549892 h 5590381"/>
              <a:gd name="connsiteX7" fmla="*/ 13716 w 13716"/>
              <a:gd name="connsiteY7" fmla="*/ 4080978 h 5590381"/>
              <a:gd name="connsiteX8" fmla="*/ 13716 w 13716"/>
              <a:gd name="connsiteY8" fmla="*/ 4835680 h 5590381"/>
              <a:gd name="connsiteX9" fmla="*/ 13716 w 13716"/>
              <a:gd name="connsiteY9" fmla="*/ 5590381 h 5590381"/>
              <a:gd name="connsiteX10" fmla="*/ 0 w 13716"/>
              <a:gd name="connsiteY10" fmla="*/ 5590381 h 5590381"/>
              <a:gd name="connsiteX11" fmla="*/ 0 w 13716"/>
              <a:gd name="connsiteY11" fmla="*/ 4835680 h 5590381"/>
              <a:gd name="connsiteX12" fmla="*/ 0 w 13716"/>
              <a:gd name="connsiteY12" fmla="*/ 4304593 h 5590381"/>
              <a:gd name="connsiteX13" fmla="*/ 0 w 13716"/>
              <a:gd name="connsiteY13" fmla="*/ 3773507 h 5590381"/>
              <a:gd name="connsiteX14" fmla="*/ 0 w 13716"/>
              <a:gd name="connsiteY14" fmla="*/ 3186517 h 5590381"/>
              <a:gd name="connsiteX15" fmla="*/ 0 w 13716"/>
              <a:gd name="connsiteY15" fmla="*/ 2487720 h 5590381"/>
              <a:gd name="connsiteX16" fmla="*/ 0 w 13716"/>
              <a:gd name="connsiteY16" fmla="*/ 1956633 h 5590381"/>
              <a:gd name="connsiteX17" fmla="*/ 0 w 13716"/>
              <a:gd name="connsiteY17" fmla="*/ 1425547 h 5590381"/>
              <a:gd name="connsiteX18" fmla="*/ 0 w 13716"/>
              <a:gd name="connsiteY18" fmla="*/ 614942 h 5590381"/>
              <a:gd name="connsiteX19" fmla="*/ 0 w 13716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716" h="5590381" fill="none" extrusionOk="0">
                <a:moveTo>
                  <a:pt x="0" y="0"/>
                </a:moveTo>
                <a:cubicBezTo>
                  <a:pt x="6519" y="-664"/>
                  <a:pt x="8288" y="665"/>
                  <a:pt x="13716" y="0"/>
                </a:cubicBezTo>
                <a:cubicBezTo>
                  <a:pt x="-9798" y="225076"/>
                  <a:pt x="41703" y="562283"/>
                  <a:pt x="13716" y="754701"/>
                </a:cubicBezTo>
                <a:cubicBezTo>
                  <a:pt x="-14271" y="947119"/>
                  <a:pt x="25509" y="1239251"/>
                  <a:pt x="13716" y="1565307"/>
                </a:cubicBezTo>
                <a:cubicBezTo>
                  <a:pt x="1923" y="1891363"/>
                  <a:pt x="2588" y="1999140"/>
                  <a:pt x="13716" y="2152297"/>
                </a:cubicBezTo>
                <a:cubicBezTo>
                  <a:pt x="24845" y="2305454"/>
                  <a:pt x="24133" y="2598333"/>
                  <a:pt x="13716" y="2906998"/>
                </a:cubicBezTo>
                <a:cubicBezTo>
                  <a:pt x="3299" y="3215663"/>
                  <a:pt x="30691" y="3327412"/>
                  <a:pt x="13716" y="3549892"/>
                </a:cubicBezTo>
                <a:cubicBezTo>
                  <a:pt x="-3259" y="3772372"/>
                  <a:pt x="33989" y="3843836"/>
                  <a:pt x="13716" y="4080978"/>
                </a:cubicBezTo>
                <a:cubicBezTo>
                  <a:pt x="-6557" y="4318120"/>
                  <a:pt x="-8378" y="4511166"/>
                  <a:pt x="13716" y="4835680"/>
                </a:cubicBezTo>
                <a:cubicBezTo>
                  <a:pt x="35810" y="5160194"/>
                  <a:pt x="-17642" y="5401748"/>
                  <a:pt x="13716" y="5590381"/>
                </a:cubicBezTo>
                <a:cubicBezTo>
                  <a:pt x="8599" y="5590092"/>
                  <a:pt x="6708" y="5590668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3716" h="5590381" stroke="0" extrusionOk="0">
                <a:moveTo>
                  <a:pt x="0" y="0"/>
                </a:moveTo>
                <a:cubicBezTo>
                  <a:pt x="4626" y="620"/>
                  <a:pt x="7856" y="-428"/>
                  <a:pt x="13716" y="0"/>
                </a:cubicBezTo>
                <a:cubicBezTo>
                  <a:pt x="36569" y="165299"/>
                  <a:pt x="-959" y="427555"/>
                  <a:pt x="13716" y="698798"/>
                </a:cubicBezTo>
                <a:cubicBezTo>
                  <a:pt x="28391" y="970041"/>
                  <a:pt x="15108" y="1226199"/>
                  <a:pt x="13716" y="1397595"/>
                </a:cubicBezTo>
                <a:cubicBezTo>
                  <a:pt x="12324" y="1568991"/>
                  <a:pt x="34226" y="1794517"/>
                  <a:pt x="13716" y="2152297"/>
                </a:cubicBezTo>
                <a:cubicBezTo>
                  <a:pt x="-6794" y="2510077"/>
                  <a:pt x="36274" y="2594424"/>
                  <a:pt x="13716" y="2739287"/>
                </a:cubicBezTo>
                <a:cubicBezTo>
                  <a:pt x="-8842" y="2884150"/>
                  <a:pt x="22545" y="3129706"/>
                  <a:pt x="13716" y="3493988"/>
                </a:cubicBezTo>
                <a:cubicBezTo>
                  <a:pt x="4887" y="3858270"/>
                  <a:pt x="49629" y="4041447"/>
                  <a:pt x="13716" y="4304593"/>
                </a:cubicBezTo>
                <a:cubicBezTo>
                  <a:pt x="-22197" y="4567740"/>
                  <a:pt x="45055" y="5149125"/>
                  <a:pt x="13716" y="5590381"/>
                </a:cubicBezTo>
                <a:cubicBezTo>
                  <a:pt x="9649" y="5590058"/>
                  <a:pt x="6483" y="5589928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B56125-473F-CE41-413D-49FEBE20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1075255"/>
            <a:ext cx="5170932" cy="506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69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9B756-ADDD-E4B9-516A-8BD21F495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1" y="639193"/>
            <a:ext cx="267885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Trial Status Distribution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4409267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with blue and white bars&#10;&#10;AI-generated content may be incorrect.">
            <a:extLst>
              <a:ext uri="{FF2B5EF4-FFF2-40B4-BE49-F238E27FC236}">
                <a16:creationId xmlns:a16="http://schemas.microsoft.com/office/drawing/2014/main" id="{316A76D3-DC05-8101-2CA0-9C8C0C7D9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722" y="565079"/>
            <a:ext cx="5410962" cy="550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55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2DC15-B373-650B-5850-499B8DCCD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latin typeface="+mj-lt"/>
                <a:ea typeface="+mj-ea"/>
                <a:cs typeface="+mj-cs"/>
              </a:rPr>
              <a:t>Age Group Distribution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7415A4F7-D4DB-BB74-6DB7-28604CC01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786589"/>
            <a:ext cx="5177790" cy="528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04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27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Freeform: Shape 29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3AF35-E798-88A7-3C0D-7AEA9C174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Phases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graph with blue bars&#10;&#10;AI-generated content may be incorrect.">
            <a:extLst>
              <a:ext uri="{FF2B5EF4-FFF2-40B4-BE49-F238E27FC236}">
                <a16:creationId xmlns:a16="http://schemas.microsoft.com/office/drawing/2014/main" id="{ED7D3AE0-1663-8E95-09C0-4FD020C4C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67" y="1953444"/>
            <a:ext cx="4806627" cy="279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65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668D7-8F17-08E6-BC47-747279599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Trails Started over time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 shot of a graph&#10;&#10;AI-generated content may be incorrect.">
            <a:extLst>
              <a:ext uri="{FF2B5EF4-FFF2-40B4-BE49-F238E27FC236}">
                <a16:creationId xmlns:a16="http://schemas.microsoft.com/office/drawing/2014/main" id="{BF87039F-AB71-3ACA-6B89-D87C37A00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0767" y="1953444"/>
            <a:ext cx="4806627" cy="279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00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CF080-EB35-21F2-6961-499AA814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IN" sz="3000" b="1"/>
              <a:t>📊 Trial Status Distribution</a:t>
            </a:r>
            <a:br>
              <a:rPr lang="en-IN" sz="3000" b="1"/>
            </a:br>
            <a:endParaRPr lang="en-US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AE86F-B097-A4D8-845B-7922AE838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100" b="1"/>
              <a:t>Completed</a:t>
            </a:r>
            <a:r>
              <a:rPr lang="en-IN" sz="2100"/>
              <a:t>: 3,500 trials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100" b="1"/>
              <a:t>Recruiting</a:t>
            </a:r>
            <a:r>
              <a:rPr lang="en-IN" sz="2100"/>
              <a:t>: 2,900 trials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100" b="1"/>
              <a:t>Not Yet Recruiting</a:t>
            </a:r>
            <a:r>
              <a:rPr lang="en-IN" sz="2100"/>
              <a:t>: 600 trials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100" b="1"/>
              <a:t>Withdrawn</a:t>
            </a:r>
            <a:r>
              <a:rPr lang="en-IN" sz="2100"/>
              <a:t>: 150 trials</a:t>
            </a:r>
          </a:p>
          <a:p>
            <a:endParaRPr lang="en-US" sz="21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Group">
            <a:extLst>
              <a:ext uri="{FF2B5EF4-FFF2-40B4-BE49-F238E27FC236}">
                <a16:creationId xmlns:a16="http://schemas.microsoft.com/office/drawing/2014/main" id="{40780DDB-DA13-03F4-E373-8EA67BA39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70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06879-8712-D02E-4F8B-209455AF9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1" y="639193"/>
            <a:ext cx="267885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Top 10 Countries by Trial Count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4409267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2B77E8BB-6C2C-C16E-95B2-23EF4CDB1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722" y="1846105"/>
            <a:ext cx="5410962" cy="313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37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-up of a text&#10;&#10;AI-generated content may be incorrect.">
            <a:extLst>
              <a:ext uri="{FF2B5EF4-FFF2-40B4-BE49-F238E27FC236}">
                <a16:creationId xmlns:a16="http://schemas.microsoft.com/office/drawing/2014/main" id="{947D353E-AC5E-04C4-42A5-3161D11BE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2570226"/>
            <a:ext cx="8178799" cy="171754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789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8743" y="709375"/>
            <a:ext cx="8035257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084243" y="1789005"/>
            <a:ext cx="5413238" cy="3244751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E7923-34EF-6996-2D70-02F7827E4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25" y="675564"/>
            <a:ext cx="2707375" cy="5204085"/>
          </a:xfrm>
        </p:spPr>
        <p:txBody>
          <a:bodyPr>
            <a:normAutofit/>
          </a:bodyPr>
          <a:lstStyle/>
          <a:p>
            <a:r>
              <a:rPr lang="en-IN" sz="4100" b="1"/>
              <a:t>🧪 Phase Distribution</a:t>
            </a:r>
            <a:br>
              <a:rPr lang="en-IN" sz="4100" b="1"/>
            </a:br>
            <a:endParaRPr lang="en-US" sz="41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524492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9144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95542C-1780-8A75-74DA-563B219E47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531269"/>
              </p:ext>
            </p:extLst>
          </p:nvPr>
        </p:nvGraphicFramePr>
        <p:xfrm>
          <a:off x="3582547" y="819369"/>
          <a:ext cx="4941945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9018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926" y="1371600"/>
            <a:ext cx="3396984" cy="358997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4D14A-9433-B36D-19EF-8B29A888F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705" y="685801"/>
            <a:ext cx="2621145" cy="5491162"/>
          </a:xfrm>
        </p:spPr>
        <p:txBody>
          <a:bodyPr>
            <a:normAutofit/>
          </a:bodyPr>
          <a:lstStyle/>
          <a:p>
            <a:r>
              <a:rPr lang="en-IN" sz="3700" b="1"/>
              <a:t>🌍 Top Contributing Countries</a:t>
            </a:r>
            <a:br>
              <a:rPr lang="en-IN" sz="3700" b="1"/>
            </a:br>
            <a:endParaRPr lang="en-US" sz="37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86C1EC-F443-A275-27E0-A4947A344F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1340753"/>
              </p:ext>
            </p:extLst>
          </p:nvPr>
        </p:nvGraphicFramePr>
        <p:xfrm>
          <a:off x="3526910" y="838199"/>
          <a:ext cx="4988440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8726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FE9915-4471-786A-5858-BA6B1139E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23" y="809898"/>
            <a:ext cx="7629757" cy="1554480"/>
          </a:xfrm>
        </p:spPr>
        <p:txBody>
          <a:bodyPr anchor="ctr">
            <a:normAutofit/>
          </a:bodyPr>
          <a:lstStyle/>
          <a:p>
            <a:r>
              <a:rPr lang="en-IN" sz="4200" b="1"/>
              <a:t>📈 Enrollment Statistics</a:t>
            </a:r>
            <a:br>
              <a:rPr lang="en-IN" sz="4200" b="1"/>
            </a:br>
            <a:endParaRPr lang="en-US" sz="42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5FDE3C1-F09C-C2BA-6B3B-E17C3795E1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8923273"/>
              </p:ext>
            </p:extLst>
          </p:nvPr>
        </p:nvGraphicFramePr>
        <p:xfrm>
          <a:off x="678451" y="3017519"/>
          <a:ext cx="778383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272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C732-C484-953E-B603-986BBDE2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Exploration</a:t>
            </a:r>
            <a:endParaRPr lang="en-US" dirty="0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43ABE7-972A-27AE-3B37-D2BDD50A2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827" y="1825625"/>
            <a:ext cx="7744345" cy="4351338"/>
          </a:xfrm>
        </p:spPr>
      </p:pic>
    </p:spTree>
    <p:extLst>
      <p:ext uri="{BB962C8B-B14F-4D97-AF65-F5344CB8AC3E}">
        <p14:creationId xmlns:p14="http://schemas.microsoft.com/office/powerpoint/2010/main" val="3050620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555FFBE-382E-C7B1-77F3-F62A14982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166" y="1825625"/>
            <a:ext cx="7509668" cy="4351338"/>
          </a:xfrm>
        </p:spPr>
      </p:pic>
    </p:spTree>
    <p:extLst>
      <p:ext uri="{BB962C8B-B14F-4D97-AF65-F5344CB8AC3E}">
        <p14:creationId xmlns:p14="http://schemas.microsoft.com/office/powerpoint/2010/main" val="2338148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Content Placeholder 5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58CA2C-50F8-651C-6E6C-F3AAA83BF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441" y="1825625"/>
            <a:ext cx="7505117" cy="4351338"/>
          </a:xfrm>
        </p:spPr>
      </p:pic>
    </p:spTree>
    <p:extLst>
      <p:ext uri="{BB962C8B-B14F-4D97-AF65-F5344CB8AC3E}">
        <p14:creationId xmlns:p14="http://schemas.microsoft.com/office/powerpoint/2010/main" val="6596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81</TotalTime>
  <Words>214</Words>
  <Application>Microsoft Macintosh PowerPoint</Application>
  <PresentationFormat>On-screen Show (4:3)</PresentationFormat>
  <Paragraphs>49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2013 - 2022 Theme</vt:lpstr>
      <vt:lpstr>COVID-19 Clinical Trials Analysis</vt:lpstr>
      <vt:lpstr>Key Findings</vt:lpstr>
      <vt:lpstr>📊 Trial Status Distribution </vt:lpstr>
      <vt:lpstr>🧪 Phase Distribution </vt:lpstr>
      <vt:lpstr>🌍 Top Contributing Countries </vt:lpstr>
      <vt:lpstr>📈 Enrollment Statistics </vt:lpstr>
      <vt:lpstr>Data Exploration</vt:lpstr>
      <vt:lpstr>PowerPoint Presentation</vt:lpstr>
      <vt:lpstr>PowerPoint Presentation</vt:lpstr>
      <vt:lpstr>PowerPoint Presentation</vt:lpstr>
      <vt:lpstr>PowerPoint Presentation</vt:lpstr>
      <vt:lpstr>Detecting Missing Data (Data Cleaning)</vt:lpstr>
      <vt:lpstr>PowerPoint Presentation</vt:lpstr>
      <vt:lpstr>Dataset Overview</vt:lpstr>
      <vt:lpstr>PowerPoint Presentation</vt:lpstr>
      <vt:lpstr>PowerPoint Presentation</vt:lpstr>
      <vt:lpstr>PowerPoint Presentation</vt:lpstr>
      <vt:lpstr>PowerPoint Presentation</vt:lpstr>
      <vt:lpstr>Genders</vt:lpstr>
      <vt:lpstr>Distribution of Study Status</vt:lpstr>
      <vt:lpstr>Distribution of study Phases</vt:lpstr>
      <vt:lpstr>Distribution of Study Type</vt:lpstr>
      <vt:lpstr>Distribution of Phases</vt:lpstr>
      <vt:lpstr>Distribution of Age Categories in Clinincal Trails</vt:lpstr>
      <vt:lpstr>Study Results</vt:lpstr>
      <vt:lpstr>Trial Status Distribution</vt:lpstr>
      <vt:lpstr>Age Group Distribution</vt:lpstr>
      <vt:lpstr>Phases</vt:lpstr>
      <vt:lpstr>Trails Started over time</vt:lpstr>
      <vt:lpstr>Top 10 Countries by Trial Count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Rishav Kumar Sharma</cp:lastModifiedBy>
  <cp:revision>2</cp:revision>
  <dcterms:created xsi:type="dcterms:W3CDTF">2013-01-27T09:14:16Z</dcterms:created>
  <dcterms:modified xsi:type="dcterms:W3CDTF">2025-05-11T10:35:48Z</dcterms:modified>
  <cp:category/>
</cp:coreProperties>
</file>